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9" r:id="rId5"/>
    <p:sldMasterId id="2147483678" r:id="rId6"/>
    <p:sldMasterId id="2147483687" r:id="rId7"/>
  </p:sldMasterIdLst>
  <p:sldIdLst>
    <p:sldId id="259" r:id="rId8"/>
    <p:sldId id="260" r:id="rId9"/>
    <p:sldId id="261" r:id="rId10"/>
    <p:sldId id="262" r:id="rId11"/>
    <p:sldId id="263" r:id="rId12"/>
    <p:sldId id="264" r:id="rId13"/>
    <p:sldId id="265" r:id="rId14"/>
    <p:sldId id="266" r:id="rId15"/>
    <p:sldId id="267" r:id="rId16"/>
    <p:sldId id="268" r:id="rId17"/>
    <p:sldId id="26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82B31C-4A16-7BD9-DF47-CF894A2D7B51}" v="2719" dt="2023-05-17T10:46:53.340"/>
    <p1510:client id="{71B0828F-B2D6-8B9C-3643-375E785E84CB}" v="25" dt="2023-04-13T14:38:07.629"/>
    <p1510:client id="{7F5E125C-F085-8524-E98B-B7DD674CAB96}" v="835" dt="2023-05-17T13:27:54.177"/>
    <p1510:client id="{80D4C5F9-36D3-AACF-5D91-3B04B1F82510}" v="327" dt="2023-05-24T10:59:49.341"/>
    <p1510:client id="{98FB7348-8048-5C0F-D031-31975BA62963}" v="271" dt="2023-06-22T09:24:43.488"/>
    <p1510:client id="{B4F48740-33BD-D0E0-47BE-4D86503D5E7D}" v="823" dt="2023-04-10T16:12:19.805"/>
    <p1510:client id="{D59A9146-D032-A263-0B60-4F19F70D71EE}" v="13" dt="2023-05-17T08:59:33.639"/>
    <p1510:client id="{F2E39F92-1FDB-6A1A-BD2B-B07521CFC2BD}" v="201" dt="2023-04-11T14:04:43.6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77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slide" Target="slides/slide8.xml"/><Relationship Id="rId23"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Corporate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DB95B-02CE-DCE2-4E35-5DEFCEDD08C0}"/>
              </a:ext>
            </a:extLst>
          </p:cNvPr>
          <p:cNvSpPr>
            <a:spLocks noGrp="1"/>
          </p:cNvSpPr>
          <p:nvPr>
            <p:ph type="ctrTitle"/>
          </p:nvPr>
        </p:nvSpPr>
        <p:spPr>
          <a:xfrm>
            <a:off x="1524000" y="1947069"/>
            <a:ext cx="9144000" cy="2387600"/>
          </a:xfrm>
        </p:spPr>
        <p:txBody>
          <a:bodyPr anchor="b"/>
          <a:lstStyle>
            <a:lvl1pPr algn="l">
              <a:defRPr sz="6000" b="1">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DB39BFD1-51A1-8274-E47F-F9EA10EE4938}"/>
              </a:ext>
            </a:extLst>
          </p:cNvPr>
          <p:cNvSpPr>
            <a:spLocks noGrp="1"/>
          </p:cNvSpPr>
          <p:nvPr>
            <p:ph type="subTitle" idx="1"/>
          </p:nvPr>
        </p:nvSpPr>
        <p:spPr>
          <a:xfrm>
            <a:off x="1524000" y="4334669"/>
            <a:ext cx="9144000" cy="1655762"/>
          </a:xfrm>
        </p:spPr>
        <p:txBody>
          <a:bodyPr>
            <a:normAutofit/>
          </a:bodyPr>
          <a:lstStyle>
            <a:lvl1pPr marL="0" indent="0" algn="l">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Slide Number Placeholder 3">
            <a:extLst>
              <a:ext uri="{FF2B5EF4-FFF2-40B4-BE49-F238E27FC236}">
                <a16:creationId xmlns:a16="http://schemas.microsoft.com/office/drawing/2014/main" id="{D9FAC095-4784-571D-697E-089260806ADE}"/>
              </a:ext>
            </a:extLst>
          </p:cNvPr>
          <p:cNvSpPr>
            <a:spLocks noGrp="1"/>
          </p:cNvSpPr>
          <p:nvPr>
            <p:ph type="sldNum" sz="quarter" idx="10"/>
          </p:nvPr>
        </p:nvSpPr>
        <p:spPr/>
        <p:txBody>
          <a:bodyPr/>
          <a:lstStyle>
            <a:lvl1pPr>
              <a:defRPr>
                <a:solidFill>
                  <a:schemeClr val="accent3"/>
                </a:solidFill>
              </a:defRPr>
            </a:lvl1pPr>
          </a:lstStyle>
          <a:p>
            <a:fld id="{BD570318-21B6-4EF7-9865-EB0E88790756}" type="slidenum">
              <a:rPr lang="en-GB" smtClean="0"/>
              <a:t>‹#›</a:t>
            </a:fld>
            <a:endParaRPr lang="en-GB"/>
          </a:p>
        </p:txBody>
      </p:sp>
    </p:spTree>
    <p:extLst>
      <p:ext uri="{BB962C8B-B14F-4D97-AF65-F5344CB8AC3E}">
        <p14:creationId xmlns:p14="http://schemas.microsoft.com/office/powerpoint/2010/main" val="3586021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ody slide - with watermark (Practices light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2E33C-6388-0597-B24D-58B4E9A56427}"/>
              </a:ext>
            </a:extLst>
          </p:cNvPr>
          <p:cNvSpPr>
            <a:spLocks noGrp="1"/>
          </p:cNvSpPr>
          <p:nvPr>
            <p:ph type="title" hasCustomPrompt="1"/>
          </p:nvPr>
        </p:nvSpPr>
        <p:spPr/>
        <p:txBody>
          <a:bodyPr/>
          <a:lstStyle>
            <a:lvl1pPr>
              <a:defRPr b="1">
                <a:solidFill>
                  <a:schemeClr val="bg2"/>
                </a:solidFill>
              </a:defRPr>
            </a:lvl1pPr>
          </a:lstStyle>
          <a:p>
            <a:r>
              <a:rPr lang="en-US"/>
              <a:t>Title</a:t>
            </a:r>
            <a:endParaRPr lang="en-GB"/>
          </a:p>
        </p:txBody>
      </p:sp>
      <p:sp>
        <p:nvSpPr>
          <p:cNvPr id="3" name="Content Placeholder 2">
            <a:extLst>
              <a:ext uri="{FF2B5EF4-FFF2-40B4-BE49-F238E27FC236}">
                <a16:creationId xmlns:a16="http://schemas.microsoft.com/office/drawing/2014/main" id="{0F88F49A-E017-F7BF-58D0-E6EAB60EE685}"/>
              </a:ext>
            </a:extLst>
          </p:cNvPr>
          <p:cNvSpPr>
            <a:spLocks noGrp="1"/>
          </p:cNvSpPr>
          <p:nvPr>
            <p:ph idx="1"/>
          </p:nvPr>
        </p:nvSpPr>
        <p:spPr/>
        <p:txBody>
          <a:bodyPr>
            <a:normAutofit/>
          </a:bodyPr>
          <a:lstStyle>
            <a:lvl1pPr>
              <a:defRPr sz="3200">
                <a:solidFill>
                  <a:schemeClr val="bg2"/>
                </a:solidFill>
              </a:defRPr>
            </a:lvl1pPr>
            <a:lvl2pPr>
              <a:defRPr sz="2800">
                <a:solidFill>
                  <a:schemeClr val="bg2"/>
                </a:solidFill>
              </a:defRPr>
            </a:lvl2pPr>
            <a:lvl3pPr>
              <a:defRPr sz="2400">
                <a:solidFill>
                  <a:schemeClr val="bg2"/>
                </a:solidFill>
              </a:defRPr>
            </a:lvl3pPr>
            <a:lvl4pPr>
              <a:defRPr sz="2000">
                <a:solidFill>
                  <a:schemeClr val="bg2"/>
                </a:solidFill>
              </a:defRPr>
            </a:lvl4pPr>
            <a:lvl5pPr>
              <a:defRPr sz="20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a:extLst>
              <a:ext uri="{FF2B5EF4-FFF2-40B4-BE49-F238E27FC236}">
                <a16:creationId xmlns:a16="http://schemas.microsoft.com/office/drawing/2014/main" id="{39C282F6-7927-5AA1-663D-C32BEDEC2C09}"/>
              </a:ext>
            </a:extLst>
          </p:cNvPr>
          <p:cNvSpPr>
            <a:spLocks noGrp="1"/>
          </p:cNvSpPr>
          <p:nvPr>
            <p:ph type="sldNum" sz="quarter" idx="10"/>
          </p:nvPr>
        </p:nvSpPr>
        <p:spPr/>
        <p:txBody>
          <a:bodyPr/>
          <a:lstStyle>
            <a:lvl1pPr>
              <a:defRPr>
                <a:solidFill>
                  <a:schemeClr val="bg1"/>
                </a:solidFill>
              </a:defRPr>
            </a:lvl1pPr>
          </a:lstStyle>
          <a:p>
            <a:fld id="{1D88F5DE-B7A1-4EF2-8D8C-0E0BD31E3CFF}" type="slidenum">
              <a:rPr lang="en-GB" smtClean="0"/>
              <a:pPr/>
              <a:t>‹#›</a:t>
            </a:fld>
            <a:endParaRPr lang="en-GB"/>
          </a:p>
        </p:txBody>
      </p:sp>
    </p:spTree>
    <p:extLst>
      <p:ext uri="{BB962C8B-B14F-4D97-AF65-F5344CB8AC3E}">
        <p14:creationId xmlns:p14="http://schemas.microsoft.com/office/powerpoint/2010/main" val="1671486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ody slide - no watermark (Practices light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83E971C-1C9E-001A-7C29-C05B414A0D59}"/>
              </a:ext>
            </a:extLst>
          </p:cNvPr>
          <p:cNvSpPr>
            <a:spLocks noGrp="1"/>
          </p:cNvSpPr>
          <p:nvPr>
            <p:ph type="sldNum" sz="quarter" idx="10"/>
          </p:nvPr>
        </p:nvSpPr>
        <p:spPr/>
        <p:txBody>
          <a:bodyPr/>
          <a:lstStyle>
            <a:lvl1pPr>
              <a:defRPr>
                <a:solidFill>
                  <a:schemeClr val="bg1"/>
                </a:solidFill>
              </a:defRPr>
            </a:lvl1pPr>
          </a:lstStyle>
          <a:p>
            <a:fld id="{1D88F5DE-B7A1-4EF2-8D8C-0E0BD31E3CFF}" type="slidenum">
              <a:rPr lang="en-GB" smtClean="0"/>
              <a:pPr/>
              <a:t>‹#›</a:t>
            </a:fld>
            <a:endParaRPr lang="en-GB"/>
          </a:p>
        </p:txBody>
      </p:sp>
      <p:sp>
        <p:nvSpPr>
          <p:cNvPr id="9" name="Title 1">
            <a:extLst>
              <a:ext uri="{FF2B5EF4-FFF2-40B4-BE49-F238E27FC236}">
                <a16:creationId xmlns:a16="http://schemas.microsoft.com/office/drawing/2014/main" id="{0369BDBD-8512-6E90-76AF-90538AD674DC}"/>
              </a:ext>
            </a:extLst>
          </p:cNvPr>
          <p:cNvSpPr>
            <a:spLocks noGrp="1"/>
          </p:cNvSpPr>
          <p:nvPr>
            <p:ph type="title" hasCustomPrompt="1"/>
          </p:nvPr>
        </p:nvSpPr>
        <p:spPr>
          <a:xfrm>
            <a:off x="838200" y="927833"/>
            <a:ext cx="10515600" cy="1325563"/>
          </a:xfrm>
        </p:spPr>
        <p:txBody>
          <a:bodyPr/>
          <a:lstStyle>
            <a:lvl1pPr>
              <a:defRPr b="1">
                <a:solidFill>
                  <a:schemeClr val="bg2"/>
                </a:solidFill>
              </a:defRPr>
            </a:lvl1pPr>
          </a:lstStyle>
          <a:p>
            <a:r>
              <a:rPr lang="en-US"/>
              <a:t>Title</a:t>
            </a:r>
            <a:endParaRPr lang="en-GB"/>
          </a:p>
        </p:txBody>
      </p:sp>
      <p:sp>
        <p:nvSpPr>
          <p:cNvPr id="10" name="Content Placeholder 2">
            <a:extLst>
              <a:ext uri="{FF2B5EF4-FFF2-40B4-BE49-F238E27FC236}">
                <a16:creationId xmlns:a16="http://schemas.microsoft.com/office/drawing/2014/main" id="{CB8BF3F4-7D14-BA9F-CEAC-5346FCF6C134}"/>
              </a:ext>
            </a:extLst>
          </p:cNvPr>
          <p:cNvSpPr>
            <a:spLocks noGrp="1"/>
          </p:cNvSpPr>
          <p:nvPr>
            <p:ph idx="1"/>
          </p:nvPr>
        </p:nvSpPr>
        <p:spPr>
          <a:xfrm>
            <a:off x="838200" y="2005012"/>
            <a:ext cx="10515600" cy="4351338"/>
          </a:xfrm>
        </p:spPr>
        <p:txBody>
          <a:bodyPr>
            <a:normAutofit/>
          </a:bodyPr>
          <a:lstStyle>
            <a:lvl1pPr>
              <a:defRPr sz="3200">
                <a:solidFill>
                  <a:schemeClr val="bg2"/>
                </a:solidFill>
              </a:defRPr>
            </a:lvl1pPr>
            <a:lvl2pPr>
              <a:defRPr sz="2800">
                <a:solidFill>
                  <a:schemeClr val="bg2"/>
                </a:solidFill>
              </a:defRPr>
            </a:lvl2pPr>
            <a:lvl3pPr>
              <a:defRPr sz="2400">
                <a:solidFill>
                  <a:schemeClr val="bg2"/>
                </a:solidFill>
              </a:defRPr>
            </a:lvl3pPr>
            <a:lvl4pPr>
              <a:defRPr sz="2000">
                <a:solidFill>
                  <a:schemeClr val="bg2"/>
                </a:solidFill>
              </a:defRPr>
            </a:lvl4pPr>
            <a:lvl5pPr>
              <a:defRPr sz="20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711403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2 Columns slide (Practices light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781E0-9078-2B46-286B-D9DD90DAF43A}"/>
              </a:ext>
            </a:extLst>
          </p:cNvPr>
          <p:cNvSpPr>
            <a:spLocks noGrp="1"/>
          </p:cNvSpPr>
          <p:nvPr>
            <p:ph type="title"/>
          </p:nvPr>
        </p:nvSpPr>
        <p:spPr/>
        <p:txBody>
          <a:bodyPr/>
          <a:lstStyle>
            <a:lvl1pPr>
              <a:defRPr>
                <a:solidFill>
                  <a:schemeClr val="bg2"/>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367F7C4-BCE3-460A-8838-74FA5ADEC6B4}"/>
              </a:ext>
            </a:extLst>
          </p:cNvPr>
          <p:cNvSpPr>
            <a:spLocks noGrp="1"/>
          </p:cNvSpPr>
          <p:nvPr>
            <p:ph sz="half" idx="1"/>
          </p:nvPr>
        </p:nvSpPr>
        <p:spPr>
          <a:xfrm>
            <a:off x="838200" y="1825625"/>
            <a:ext cx="5181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92BD5E9-0276-1A67-6C08-A8BDE27E26E2}"/>
              </a:ext>
            </a:extLst>
          </p:cNvPr>
          <p:cNvSpPr>
            <a:spLocks noGrp="1"/>
          </p:cNvSpPr>
          <p:nvPr>
            <p:ph sz="half" idx="2"/>
          </p:nvPr>
        </p:nvSpPr>
        <p:spPr>
          <a:xfrm>
            <a:off x="6172200" y="1825625"/>
            <a:ext cx="5181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7">
            <a:extLst>
              <a:ext uri="{FF2B5EF4-FFF2-40B4-BE49-F238E27FC236}">
                <a16:creationId xmlns:a16="http://schemas.microsoft.com/office/drawing/2014/main" id="{A0989773-746E-C857-EBF4-7D1ADFC72384}"/>
              </a:ext>
            </a:extLst>
          </p:cNvPr>
          <p:cNvSpPr>
            <a:spLocks noGrp="1"/>
          </p:cNvSpPr>
          <p:nvPr>
            <p:ph type="sldNum" sz="quarter" idx="10"/>
          </p:nvPr>
        </p:nvSpPr>
        <p:spPr/>
        <p:txBody>
          <a:bodyPr/>
          <a:lstStyle>
            <a:lvl1pPr>
              <a:defRPr>
                <a:solidFill>
                  <a:schemeClr val="bg2"/>
                </a:solidFill>
              </a:defRPr>
            </a:lvl1pPr>
          </a:lstStyle>
          <a:p>
            <a:fld id="{1D88F5DE-B7A1-4EF2-8D8C-0E0BD31E3CFF}" type="slidenum">
              <a:rPr lang="en-GB" smtClean="0"/>
              <a:pPr/>
              <a:t>‹#›</a:t>
            </a:fld>
            <a:endParaRPr lang="en-GB"/>
          </a:p>
        </p:txBody>
      </p:sp>
    </p:spTree>
    <p:extLst>
      <p:ext uri="{BB962C8B-B14F-4D97-AF65-F5344CB8AC3E}">
        <p14:creationId xmlns:p14="http://schemas.microsoft.com/office/powerpoint/2010/main" val="32929502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with boxes (Practices light blu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3843E51-8380-2143-87B1-83A467C5DDC7}"/>
              </a:ext>
            </a:extLst>
          </p:cNvPr>
          <p:cNvSpPr>
            <a:spLocks noGrp="1"/>
          </p:cNvSpPr>
          <p:nvPr>
            <p:ph type="sldNum" sz="quarter" idx="10"/>
          </p:nvPr>
        </p:nvSpPr>
        <p:spPr/>
        <p:txBody>
          <a:bodyPr/>
          <a:lstStyle>
            <a:lvl1pPr>
              <a:defRPr>
                <a:solidFill>
                  <a:schemeClr val="bg1"/>
                </a:solidFill>
              </a:defRPr>
            </a:lvl1pPr>
          </a:lstStyle>
          <a:p>
            <a:fld id="{1D88F5DE-B7A1-4EF2-8D8C-0E0BD31E3CFF}" type="slidenum">
              <a:rPr lang="en-GB" smtClean="0"/>
              <a:pPr/>
              <a:t>‹#›</a:t>
            </a:fld>
            <a:endParaRPr lang="en-GB"/>
          </a:p>
        </p:txBody>
      </p:sp>
      <p:sp>
        <p:nvSpPr>
          <p:cNvPr id="6" name="Title 5">
            <a:extLst>
              <a:ext uri="{FF2B5EF4-FFF2-40B4-BE49-F238E27FC236}">
                <a16:creationId xmlns:a16="http://schemas.microsoft.com/office/drawing/2014/main" id="{B6323B77-B4B7-3D6D-D813-CF7426A86E2E}"/>
              </a:ext>
            </a:extLst>
          </p:cNvPr>
          <p:cNvSpPr>
            <a:spLocks noGrp="1"/>
          </p:cNvSpPr>
          <p:nvPr>
            <p:ph type="title"/>
          </p:nvPr>
        </p:nvSpPr>
        <p:spPr/>
        <p:txBody>
          <a:bodyPr/>
          <a:lstStyle/>
          <a:p>
            <a:r>
              <a:rPr lang="en-US"/>
              <a:t>Click to edit Master title style</a:t>
            </a:r>
            <a:endParaRPr lang="en-GB"/>
          </a:p>
        </p:txBody>
      </p:sp>
      <p:sp>
        <p:nvSpPr>
          <p:cNvPr id="7" name="Rectangle 6">
            <a:extLst>
              <a:ext uri="{FF2B5EF4-FFF2-40B4-BE49-F238E27FC236}">
                <a16:creationId xmlns:a16="http://schemas.microsoft.com/office/drawing/2014/main" id="{823007C7-1B87-C9CD-EFE1-BC80A34DF104}"/>
              </a:ext>
            </a:extLst>
          </p:cNvPr>
          <p:cNvSpPr/>
          <p:nvPr/>
        </p:nvSpPr>
        <p:spPr>
          <a:xfrm>
            <a:off x="441960" y="2461847"/>
            <a:ext cx="2509911" cy="33059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472D82AB-D2D2-D967-ECBC-A9B4EB2D54D1}"/>
              </a:ext>
            </a:extLst>
          </p:cNvPr>
          <p:cNvSpPr/>
          <p:nvPr/>
        </p:nvSpPr>
        <p:spPr>
          <a:xfrm>
            <a:off x="3438378" y="2468882"/>
            <a:ext cx="2383302" cy="33059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0AA4B80D-D8AF-6ED1-9FE0-EC59FF8D54B5}"/>
              </a:ext>
            </a:extLst>
          </p:cNvPr>
          <p:cNvSpPr/>
          <p:nvPr/>
        </p:nvSpPr>
        <p:spPr>
          <a:xfrm>
            <a:off x="6370322" y="2461847"/>
            <a:ext cx="2383302" cy="3305908"/>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10AEEF0F-FC79-E855-5756-30BAA6828B83}"/>
              </a:ext>
            </a:extLst>
          </p:cNvPr>
          <p:cNvSpPr/>
          <p:nvPr/>
        </p:nvSpPr>
        <p:spPr>
          <a:xfrm>
            <a:off x="9177996" y="2468882"/>
            <a:ext cx="2383302" cy="33059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168344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s with boxes lighter (Practices light blu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3843E51-8380-2143-87B1-83A467C5DDC7}"/>
              </a:ext>
            </a:extLst>
          </p:cNvPr>
          <p:cNvSpPr>
            <a:spLocks noGrp="1"/>
          </p:cNvSpPr>
          <p:nvPr>
            <p:ph type="sldNum" sz="quarter" idx="10"/>
          </p:nvPr>
        </p:nvSpPr>
        <p:spPr/>
        <p:txBody>
          <a:bodyPr/>
          <a:lstStyle>
            <a:lvl1pPr>
              <a:defRPr>
                <a:solidFill>
                  <a:schemeClr val="bg1"/>
                </a:solidFill>
              </a:defRPr>
            </a:lvl1pPr>
          </a:lstStyle>
          <a:p>
            <a:fld id="{1D88F5DE-B7A1-4EF2-8D8C-0E0BD31E3CFF}" type="slidenum">
              <a:rPr lang="en-GB" smtClean="0"/>
              <a:pPr/>
              <a:t>‹#›</a:t>
            </a:fld>
            <a:endParaRPr lang="en-GB"/>
          </a:p>
        </p:txBody>
      </p:sp>
      <p:sp>
        <p:nvSpPr>
          <p:cNvPr id="6" name="Title 5">
            <a:extLst>
              <a:ext uri="{FF2B5EF4-FFF2-40B4-BE49-F238E27FC236}">
                <a16:creationId xmlns:a16="http://schemas.microsoft.com/office/drawing/2014/main" id="{B6323B77-B4B7-3D6D-D813-CF7426A86E2E}"/>
              </a:ext>
            </a:extLst>
          </p:cNvPr>
          <p:cNvSpPr>
            <a:spLocks noGrp="1"/>
          </p:cNvSpPr>
          <p:nvPr>
            <p:ph type="title"/>
          </p:nvPr>
        </p:nvSpPr>
        <p:spPr/>
        <p:txBody>
          <a:bodyPr/>
          <a:lstStyle/>
          <a:p>
            <a:r>
              <a:rPr lang="en-US"/>
              <a:t>Click to edit Master title style</a:t>
            </a:r>
            <a:endParaRPr lang="en-GB"/>
          </a:p>
        </p:txBody>
      </p:sp>
      <p:sp>
        <p:nvSpPr>
          <p:cNvPr id="7" name="Rectangle 6">
            <a:extLst>
              <a:ext uri="{FF2B5EF4-FFF2-40B4-BE49-F238E27FC236}">
                <a16:creationId xmlns:a16="http://schemas.microsoft.com/office/drawing/2014/main" id="{823007C7-1B87-C9CD-EFE1-BC80A34DF104}"/>
              </a:ext>
            </a:extLst>
          </p:cNvPr>
          <p:cNvSpPr/>
          <p:nvPr/>
        </p:nvSpPr>
        <p:spPr>
          <a:xfrm>
            <a:off x="441960" y="2461847"/>
            <a:ext cx="2509911" cy="330590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472D82AB-D2D2-D967-ECBC-A9B4EB2D54D1}"/>
              </a:ext>
            </a:extLst>
          </p:cNvPr>
          <p:cNvSpPr/>
          <p:nvPr/>
        </p:nvSpPr>
        <p:spPr>
          <a:xfrm>
            <a:off x="3438378" y="2468882"/>
            <a:ext cx="2383302" cy="330590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0AA4B80D-D8AF-6ED1-9FE0-EC59FF8D54B5}"/>
              </a:ext>
            </a:extLst>
          </p:cNvPr>
          <p:cNvSpPr/>
          <p:nvPr/>
        </p:nvSpPr>
        <p:spPr>
          <a:xfrm>
            <a:off x="6370322" y="2461847"/>
            <a:ext cx="2383302" cy="33059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10AEEF0F-FC79-E855-5756-30BAA6828B83}"/>
              </a:ext>
            </a:extLst>
          </p:cNvPr>
          <p:cNvSpPr/>
          <p:nvPr/>
        </p:nvSpPr>
        <p:spPr>
          <a:xfrm>
            <a:off x="9177996" y="2468882"/>
            <a:ext cx="2383302" cy="330590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057745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ractices light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FFC30-447A-9B4A-BE7A-A74CEE8FAC7A}"/>
              </a:ext>
            </a:extLst>
          </p:cNvPr>
          <p:cNvSpPr>
            <a:spLocks noGrp="1"/>
          </p:cNvSpPr>
          <p:nvPr>
            <p:ph type="title"/>
          </p:nvPr>
        </p:nvSpPr>
        <p:spPr>
          <a:xfrm>
            <a:off x="839788" y="457200"/>
            <a:ext cx="3932237" cy="1600200"/>
          </a:xfrm>
        </p:spPr>
        <p:txBody>
          <a:bodyPr anchor="b"/>
          <a:lstStyle>
            <a:lvl1pPr>
              <a:defRPr sz="3200">
                <a:solidFill>
                  <a:schemeClr val="bg2"/>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6362072-EEE3-2B7F-0F9A-FE01FCCBF530}"/>
              </a:ext>
            </a:extLst>
          </p:cNvPr>
          <p:cNvSpPr>
            <a:spLocks noGrp="1"/>
          </p:cNvSpPr>
          <p:nvPr>
            <p:ph idx="1"/>
          </p:nvPr>
        </p:nvSpPr>
        <p:spPr>
          <a:xfrm>
            <a:off x="5183188" y="987425"/>
            <a:ext cx="6172200" cy="4873625"/>
          </a:xfrm>
        </p:spPr>
        <p:txBody>
          <a:bodyPr/>
          <a:lstStyle>
            <a:lvl1pPr>
              <a:defRPr sz="3200">
                <a:solidFill>
                  <a:schemeClr val="bg2"/>
                </a:solidFill>
              </a:defRPr>
            </a:lvl1pPr>
            <a:lvl2pPr>
              <a:defRPr sz="2800">
                <a:solidFill>
                  <a:schemeClr val="bg2"/>
                </a:solidFill>
              </a:defRPr>
            </a:lvl2pPr>
            <a:lvl3pPr>
              <a:defRPr sz="2400">
                <a:solidFill>
                  <a:schemeClr val="bg2"/>
                </a:solidFill>
              </a:defRPr>
            </a:lvl3pPr>
            <a:lvl4pPr>
              <a:defRPr sz="2000">
                <a:solidFill>
                  <a:schemeClr val="bg2"/>
                </a:solidFill>
              </a:defRPr>
            </a:lvl4pPr>
            <a:lvl5pPr>
              <a:defRPr sz="2000">
                <a:solidFill>
                  <a:schemeClr val="bg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B498A79-430C-CFFA-9510-279CDFFE25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a:extLst>
              <a:ext uri="{FF2B5EF4-FFF2-40B4-BE49-F238E27FC236}">
                <a16:creationId xmlns:a16="http://schemas.microsoft.com/office/drawing/2014/main" id="{A3887FC7-F8B2-FAEC-8B3F-80F209A9B0CF}"/>
              </a:ext>
            </a:extLst>
          </p:cNvPr>
          <p:cNvSpPr>
            <a:spLocks noGrp="1"/>
          </p:cNvSpPr>
          <p:nvPr>
            <p:ph type="sldNum" sz="quarter" idx="10"/>
          </p:nvPr>
        </p:nvSpPr>
        <p:spPr/>
        <p:txBody>
          <a:bodyPr/>
          <a:lstStyle>
            <a:lvl1pPr>
              <a:defRPr>
                <a:solidFill>
                  <a:schemeClr val="bg1"/>
                </a:solidFill>
              </a:defRPr>
            </a:lvl1pPr>
          </a:lstStyle>
          <a:p>
            <a:fld id="{1D88F5DE-B7A1-4EF2-8D8C-0E0BD31E3CFF}" type="slidenum">
              <a:rPr lang="en-GB" smtClean="0"/>
              <a:pPr/>
              <a:t>‹#›</a:t>
            </a:fld>
            <a:endParaRPr lang="en-GB"/>
          </a:p>
        </p:txBody>
      </p:sp>
    </p:spTree>
    <p:extLst>
      <p:ext uri="{BB962C8B-B14F-4D97-AF65-F5344CB8AC3E}">
        <p14:creationId xmlns:p14="http://schemas.microsoft.com/office/powerpoint/2010/main" val="22230203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ractices light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BFA67-A1E3-AF1C-CCCE-A3CBF58733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D48FE66-2256-6516-A2BD-C0B1A3D35A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2948AD89-9C96-1203-B4A9-5B03F7220E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a:extLst>
              <a:ext uri="{FF2B5EF4-FFF2-40B4-BE49-F238E27FC236}">
                <a16:creationId xmlns:a16="http://schemas.microsoft.com/office/drawing/2014/main" id="{FF333D76-D157-3C17-5C7A-994D7BBCFF32}"/>
              </a:ext>
            </a:extLst>
          </p:cNvPr>
          <p:cNvSpPr>
            <a:spLocks noGrp="1"/>
          </p:cNvSpPr>
          <p:nvPr>
            <p:ph type="sldNum" sz="quarter" idx="10"/>
          </p:nvPr>
        </p:nvSpPr>
        <p:spPr/>
        <p:txBody>
          <a:bodyPr/>
          <a:lstStyle>
            <a:lvl1pPr>
              <a:defRPr>
                <a:solidFill>
                  <a:schemeClr val="bg1"/>
                </a:solidFill>
              </a:defRPr>
            </a:lvl1pPr>
          </a:lstStyle>
          <a:p>
            <a:fld id="{1D88F5DE-B7A1-4EF2-8D8C-0E0BD31E3CFF}" type="slidenum">
              <a:rPr lang="en-GB" smtClean="0"/>
              <a:pPr/>
              <a:t>‹#›</a:t>
            </a:fld>
            <a:endParaRPr lang="en-GB"/>
          </a:p>
        </p:txBody>
      </p:sp>
    </p:spTree>
    <p:extLst>
      <p:ext uri="{BB962C8B-B14F-4D97-AF65-F5344CB8AC3E}">
        <p14:creationId xmlns:p14="http://schemas.microsoft.com/office/powerpoint/2010/main" val="34909453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artner pi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DB95B-02CE-DCE2-4E35-5DEFCEDD08C0}"/>
              </a:ext>
            </a:extLst>
          </p:cNvPr>
          <p:cNvSpPr>
            <a:spLocks noGrp="1"/>
          </p:cNvSpPr>
          <p:nvPr>
            <p:ph type="ctrTitle"/>
          </p:nvPr>
        </p:nvSpPr>
        <p:spPr>
          <a:xfrm>
            <a:off x="1524000" y="1947069"/>
            <a:ext cx="9144000" cy="2387600"/>
          </a:xfrm>
        </p:spPr>
        <p:txBody>
          <a:bodyPr anchor="b"/>
          <a:lstStyle>
            <a:lvl1pPr algn="l">
              <a:defRPr sz="6000" b="1">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DB39BFD1-51A1-8274-E47F-F9EA10EE4938}"/>
              </a:ext>
            </a:extLst>
          </p:cNvPr>
          <p:cNvSpPr>
            <a:spLocks noGrp="1"/>
          </p:cNvSpPr>
          <p:nvPr>
            <p:ph type="subTitle" idx="1"/>
          </p:nvPr>
        </p:nvSpPr>
        <p:spPr>
          <a:xfrm>
            <a:off x="1524000" y="4334669"/>
            <a:ext cx="9144000" cy="1655762"/>
          </a:xfrm>
        </p:spPr>
        <p:txBody>
          <a:bodyPr>
            <a:normAutofit/>
          </a:bodyPr>
          <a:lstStyle>
            <a:lvl1pPr marL="0" indent="0" algn="l">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Slide Number Placeholder 3">
            <a:extLst>
              <a:ext uri="{FF2B5EF4-FFF2-40B4-BE49-F238E27FC236}">
                <a16:creationId xmlns:a16="http://schemas.microsoft.com/office/drawing/2014/main" id="{D9FAC095-4784-571D-697E-089260806ADE}"/>
              </a:ext>
            </a:extLst>
          </p:cNvPr>
          <p:cNvSpPr>
            <a:spLocks noGrp="1"/>
          </p:cNvSpPr>
          <p:nvPr>
            <p:ph type="sldNum" sz="quarter" idx="10"/>
          </p:nvPr>
        </p:nvSpPr>
        <p:spPr/>
        <p:txBody>
          <a:bodyPr/>
          <a:lstStyle>
            <a:lvl1pPr>
              <a:defRPr>
                <a:solidFill>
                  <a:schemeClr val="accent2"/>
                </a:solidFill>
              </a:defRPr>
            </a:lvl1pPr>
          </a:lstStyle>
          <a:p>
            <a:fld id="{1D88F5DE-B7A1-4EF2-8D8C-0E0BD31E3CFF}" type="slidenum">
              <a:rPr lang="en-GB" smtClean="0"/>
              <a:pPr/>
              <a:t>‹#›</a:t>
            </a:fld>
            <a:endParaRPr lang="en-GB"/>
          </a:p>
        </p:txBody>
      </p:sp>
    </p:spTree>
    <p:extLst>
      <p:ext uri="{BB962C8B-B14F-4D97-AF65-F5344CB8AC3E}">
        <p14:creationId xmlns:p14="http://schemas.microsoft.com/office/powerpoint/2010/main" val="19082145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Body slide - with watermark Partner pi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2E33C-6388-0597-B24D-58B4E9A56427}"/>
              </a:ext>
            </a:extLst>
          </p:cNvPr>
          <p:cNvSpPr>
            <a:spLocks noGrp="1"/>
          </p:cNvSpPr>
          <p:nvPr>
            <p:ph type="title" hasCustomPrompt="1"/>
          </p:nvPr>
        </p:nvSpPr>
        <p:spPr/>
        <p:txBody>
          <a:bodyPr/>
          <a:lstStyle>
            <a:lvl1pPr>
              <a:defRPr b="1">
                <a:solidFill>
                  <a:schemeClr val="accent2"/>
                </a:solidFill>
              </a:defRPr>
            </a:lvl1pPr>
          </a:lstStyle>
          <a:p>
            <a:r>
              <a:rPr lang="en-US"/>
              <a:t>Title</a:t>
            </a:r>
            <a:endParaRPr lang="en-GB"/>
          </a:p>
        </p:txBody>
      </p:sp>
      <p:sp>
        <p:nvSpPr>
          <p:cNvPr id="3" name="Content Placeholder 2">
            <a:extLst>
              <a:ext uri="{FF2B5EF4-FFF2-40B4-BE49-F238E27FC236}">
                <a16:creationId xmlns:a16="http://schemas.microsoft.com/office/drawing/2014/main" id="{0F88F49A-E017-F7BF-58D0-E6EAB60EE685}"/>
              </a:ext>
            </a:extLst>
          </p:cNvPr>
          <p:cNvSpPr>
            <a:spLocks noGrp="1"/>
          </p:cNvSpPr>
          <p:nvPr>
            <p:ph idx="1"/>
          </p:nvPr>
        </p:nvSpPr>
        <p:spPr/>
        <p:txBody>
          <a:bodyPr>
            <a:normAutofit/>
          </a:bodyPr>
          <a:lstStyle>
            <a:lvl1pPr>
              <a:defRPr sz="3200">
                <a:solidFill>
                  <a:schemeClr val="accent2"/>
                </a:solidFill>
              </a:defRPr>
            </a:lvl1pPr>
            <a:lvl2pPr>
              <a:defRPr sz="2800">
                <a:solidFill>
                  <a:schemeClr val="accent2"/>
                </a:solidFill>
              </a:defRPr>
            </a:lvl2pPr>
            <a:lvl3pPr>
              <a:defRPr sz="2400">
                <a:solidFill>
                  <a:schemeClr val="accent2"/>
                </a:solidFill>
              </a:defRPr>
            </a:lvl3pPr>
            <a:lvl4pPr>
              <a:defRPr sz="2000">
                <a:solidFill>
                  <a:schemeClr val="accent2"/>
                </a:solidFill>
              </a:defRPr>
            </a:lvl4pPr>
            <a:lvl5pPr>
              <a:defRPr sz="2000">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a:extLst>
              <a:ext uri="{FF2B5EF4-FFF2-40B4-BE49-F238E27FC236}">
                <a16:creationId xmlns:a16="http://schemas.microsoft.com/office/drawing/2014/main" id="{39C282F6-7927-5AA1-663D-C32BEDEC2C09}"/>
              </a:ext>
            </a:extLst>
          </p:cNvPr>
          <p:cNvSpPr>
            <a:spLocks noGrp="1"/>
          </p:cNvSpPr>
          <p:nvPr>
            <p:ph type="sldNum" sz="quarter" idx="10"/>
          </p:nvPr>
        </p:nvSpPr>
        <p:spPr/>
        <p:txBody>
          <a:bodyPr/>
          <a:lstStyle>
            <a:lvl1pPr>
              <a:defRPr>
                <a:solidFill>
                  <a:schemeClr val="bg1"/>
                </a:solidFill>
              </a:defRPr>
            </a:lvl1pPr>
          </a:lstStyle>
          <a:p>
            <a:fld id="{1D88F5DE-B7A1-4EF2-8D8C-0E0BD31E3CFF}" type="slidenum">
              <a:rPr lang="en-GB" smtClean="0"/>
              <a:pPr/>
              <a:t>‹#›</a:t>
            </a:fld>
            <a:endParaRPr lang="en-GB"/>
          </a:p>
        </p:txBody>
      </p:sp>
    </p:spTree>
    <p:extLst>
      <p:ext uri="{BB962C8B-B14F-4D97-AF65-F5344CB8AC3E}">
        <p14:creationId xmlns:p14="http://schemas.microsoft.com/office/powerpoint/2010/main" val="1798285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ody slide - no watermark Partner pi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83E971C-1C9E-001A-7C29-C05B414A0D59}"/>
              </a:ext>
            </a:extLst>
          </p:cNvPr>
          <p:cNvSpPr>
            <a:spLocks noGrp="1"/>
          </p:cNvSpPr>
          <p:nvPr>
            <p:ph type="sldNum" sz="quarter" idx="10"/>
          </p:nvPr>
        </p:nvSpPr>
        <p:spPr/>
        <p:txBody>
          <a:bodyPr/>
          <a:lstStyle>
            <a:lvl1pPr>
              <a:defRPr>
                <a:solidFill>
                  <a:schemeClr val="bg1"/>
                </a:solidFill>
              </a:defRPr>
            </a:lvl1pPr>
          </a:lstStyle>
          <a:p>
            <a:fld id="{1D88F5DE-B7A1-4EF2-8D8C-0E0BD31E3CFF}" type="slidenum">
              <a:rPr lang="en-GB" smtClean="0"/>
              <a:pPr/>
              <a:t>‹#›</a:t>
            </a:fld>
            <a:endParaRPr lang="en-GB"/>
          </a:p>
        </p:txBody>
      </p:sp>
      <p:sp>
        <p:nvSpPr>
          <p:cNvPr id="9" name="Title 1">
            <a:extLst>
              <a:ext uri="{FF2B5EF4-FFF2-40B4-BE49-F238E27FC236}">
                <a16:creationId xmlns:a16="http://schemas.microsoft.com/office/drawing/2014/main" id="{0369BDBD-8512-6E90-76AF-90538AD674DC}"/>
              </a:ext>
            </a:extLst>
          </p:cNvPr>
          <p:cNvSpPr>
            <a:spLocks noGrp="1"/>
          </p:cNvSpPr>
          <p:nvPr>
            <p:ph type="title" hasCustomPrompt="1"/>
          </p:nvPr>
        </p:nvSpPr>
        <p:spPr>
          <a:xfrm>
            <a:off x="838200" y="927833"/>
            <a:ext cx="10515600" cy="1325563"/>
          </a:xfrm>
        </p:spPr>
        <p:txBody>
          <a:bodyPr/>
          <a:lstStyle>
            <a:lvl1pPr>
              <a:defRPr b="1">
                <a:solidFill>
                  <a:schemeClr val="accent2"/>
                </a:solidFill>
              </a:defRPr>
            </a:lvl1pPr>
          </a:lstStyle>
          <a:p>
            <a:r>
              <a:rPr lang="en-US"/>
              <a:t>Title</a:t>
            </a:r>
            <a:endParaRPr lang="en-GB"/>
          </a:p>
        </p:txBody>
      </p:sp>
      <p:sp>
        <p:nvSpPr>
          <p:cNvPr id="10" name="Content Placeholder 2">
            <a:extLst>
              <a:ext uri="{FF2B5EF4-FFF2-40B4-BE49-F238E27FC236}">
                <a16:creationId xmlns:a16="http://schemas.microsoft.com/office/drawing/2014/main" id="{CB8BF3F4-7D14-BA9F-CEAC-5346FCF6C134}"/>
              </a:ext>
            </a:extLst>
          </p:cNvPr>
          <p:cNvSpPr>
            <a:spLocks noGrp="1"/>
          </p:cNvSpPr>
          <p:nvPr>
            <p:ph idx="1"/>
          </p:nvPr>
        </p:nvSpPr>
        <p:spPr>
          <a:xfrm>
            <a:off x="838200" y="2005012"/>
            <a:ext cx="10515600" cy="4351338"/>
          </a:xfrm>
        </p:spPr>
        <p:txBody>
          <a:bodyPr>
            <a:normAutofit/>
          </a:bodyPr>
          <a:lstStyle>
            <a:lvl1pPr>
              <a:defRPr sz="3200">
                <a:solidFill>
                  <a:schemeClr val="accent2"/>
                </a:solidFill>
              </a:defRPr>
            </a:lvl1pPr>
            <a:lvl2pPr>
              <a:defRPr sz="2800">
                <a:solidFill>
                  <a:schemeClr val="accent2"/>
                </a:solidFill>
              </a:defRPr>
            </a:lvl2pPr>
            <a:lvl3pPr>
              <a:defRPr sz="2400">
                <a:solidFill>
                  <a:schemeClr val="accent2"/>
                </a:solidFill>
              </a:defRPr>
            </a:lvl3pPr>
            <a:lvl4pPr>
              <a:defRPr sz="2000">
                <a:solidFill>
                  <a:schemeClr val="accent2"/>
                </a:solidFill>
              </a:defRPr>
            </a:lvl4pPr>
            <a:lvl5pPr>
              <a:defRPr sz="2000">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37901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ody slide - with watermark (Corporate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2E33C-6388-0597-B24D-58B4E9A56427}"/>
              </a:ext>
            </a:extLst>
          </p:cNvPr>
          <p:cNvSpPr>
            <a:spLocks noGrp="1"/>
          </p:cNvSpPr>
          <p:nvPr>
            <p:ph type="title" hasCustomPrompt="1"/>
          </p:nvPr>
        </p:nvSpPr>
        <p:spPr/>
        <p:txBody>
          <a:bodyPr/>
          <a:lstStyle>
            <a:lvl1pPr>
              <a:defRPr b="1">
                <a:solidFill>
                  <a:schemeClr val="accent3"/>
                </a:solidFill>
              </a:defRPr>
            </a:lvl1pPr>
          </a:lstStyle>
          <a:p>
            <a:r>
              <a:rPr lang="en-US"/>
              <a:t>Title</a:t>
            </a:r>
            <a:endParaRPr lang="en-GB"/>
          </a:p>
        </p:txBody>
      </p:sp>
      <p:sp>
        <p:nvSpPr>
          <p:cNvPr id="3" name="Content Placeholder 2">
            <a:extLst>
              <a:ext uri="{FF2B5EF4-FFF2-40B4-BE49-F238E27FC236}">
                <a16:creationId xmlns:a16="http://schemas.microsoft.com/office/drawing/2014/main" id="{0F88F49A-E017-F7BF-58D0-E6EAB60EE685}"/>
              </a:ext>
            </a:extLst>
          </p:cNvPr>
          <p:cNvSpPr>
            <a:spLocks noGrp="1"/>
          </p:cNvSpPr>
          <p:nvPr>
            <p:ph idx="1"/>
          </p:nvPr>
        </p:nvSpPr>
        <p:spPr/>
        <p:txBody>
          <a:bodyPr>
            <a:normAutofit/>
          </a:bodyPr>
          <a:lstStyle>
            <a:lvl1pPr>
              <a:defRPr sz="3200">
                <a:solidFill>
                  <a:schemeClr val="accent3"/>
                </a:solidFill>
              </a:defRPr>
            </a:lvl1pPr>
            <a:lvl2pPr>
              <a:defRPr sz="2800">
                <a:solidFill>
                  <a:schemeClr val="accent3"/>
                </a:solidFill>
              </a:defRPr>
            </a:lvl2pPr>
            <a:lvl3pPr>
              <a:defRPr sz="2400">
                <a:solidFill>
                  <a:schemeClr val="accent3"/>
                </a:solidFill>
              </a:defRPr>
            </a:lvl3pPr>
            <a:lvl4pPr>
              <a:defRPr sz="2000">
                <a:solidFill>
                  <a:schemeClr val="accent3"/>
                </a:solidFill>
              </a:defRPr>
            </a:lvl4pPr>
            <a:lvl5pPr>
              <a:defRPr sz="2000">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a:extLst>
              <a:ext uri="{FF2B5EF4-FFF2-40B4-BE49-F238E27FC236}">
                <a16:creationId xmlns:a16="http://schemas.microsoft.com/office/drawing/2014/main" id="{39C282F6-7927-5AA1-663D-C32BEDEC2C09}"/>
              </a:ext>
            </a:extLst>
          </p:cNvPr>
          <p:cNvSpPr>
            <a:spLocks noGrp="1"/>
          </p:cNvSpPr>
          <p:nvPr>
            <p:ph type="sldNum" sz="quarter" idx="10"/>
          </p:nvPr>
        </p:nvSpPr>
        <p:spPr/>
        <p:txBody>
          <a:bodyPr/>
          <a:lstStyle>
            <a:lvl1pPr>
              <a:defRPr>
                <a:solidFill>
                  <a:schemeClr val="bg1"/>
                </a:solidFill>
              </a:defRPr>
            </a:lvl1pPr>
          </a:lstStyle>
          <a:p>
            <a:fld id="{BD570318-21B6-4EF7-9865-EB0E88790756}" type="slidenum">
              <a:rPr lang="en-GB" smtClean="0"/>
              <a:t>‹#›</a:t>
            </a:fld>
            <a:endParaRPr lang="en-GB"/>
          </a:p>
        </p:txBody>
      </p:sp>
    </p:spTree>
    <p:extLst>
      <p:ext uri="{BB962C8B-B14F-4D97-AF65-F5344CB8AC3E}">
        <p14:creationId xmlns:p14="http://schemas.microsoft.com/office/powerpoint/2010/main" val="1379807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2 Columns slide Partner pi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781E0-9078-2B46-286B-D9DD90DAF43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367F7C4-BCE3-460A-8838-74FA5ADEC6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92BD5E9-0276-1A67-6C08-A8BDE27E26E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7">
            <a:extLst>
              <a:ext uri="{FF2B5EF4-FFF2-40B4-BE49-F238E27FC236}">
                <a16:creationId xmlns:a16="http://schemas.microsoft.com/office/drawing/2014/main" id="{A0989773-746E-C857-EBF4-7D1ADFC72384}"/>
              </a:ext>
            </a:extLst>
          </p:cNvPr>
          <p:cNvSpPr>
            <a:spLocks noGrp="1"/>
          </p:cNvSpPr>
          <p:nvPr>
            <p:ph type="sldNum" sz="quarter" idx="10"/>
          </p:nvPr>
        </p:nvSpPr>
        <p:spPr/>
        <p:txBody>
          <a:bodyPr/>
          <a:lstStyle/>
          <a:p>
            <a:fld id="{1D88F5DE-B7A1-4EF2-8D8C-0E0BD31E3CFF}" type="slidenum">
              <a:rPr lang="en-GB" smtClean="0"/>
              <a:t>‹#›</a:t>
            </a:fld>
            <a:endParaRPr lang="en-GB"/>
          </a:p>
        </p:txBody>
      </p:sp>
    </p:spTree>
    <p:extLst>
      <p:ext uri="{BB962C8B-B14F-4D97-AF65-F5344CB8AC3E}">
        <p14:creationId xmlns:p14="http://schemas.microsoft.com/office/powerpoint/2010/main" val="22131952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lide with boxes Partner pi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3843E51-8380-2143-87B1-83A467C5DDC7}"/>
              </a:ext>
            </a:extLst>
          </p:cNvPr>
          <p:cNvSpPr>
            <a:spLocks noGrp="1"/>
          </p:cNvSpPr>
          <p:nvPr>
            <p:ph type="sldNum" sz="quarter" idx="10"/>
          </p:nvPr>
        </p:nvSpPr>
        <p:spPr/>
        <p:txBody>
          <a:bodyPr/>
          <a:lstStyle/>
          <a:p>
            <a:fld id="{1D88F5DE-B7A1-4EF2-8D8C-0E0BD31E3CFF}" type="slidenum">
              <a:rPr lang="en-GB" smtClean="0"/>
              <a:t>‹#›</a:t>
            </a:fld>
            <a:endParaRPr lang="en-GB"/>
          </a:p>
        </p:txBody>
      </p:sp>
      <p:sp>
        <p:nvSpPr>
          <p:cNvPr id="6" name="Title 5">
            <a:extLst>
              <a:ext uri="{FF2B5EF4-FFF2-40B4-BE49-F238E27FC236}">
                <a16:creationId xmlns:a16="http://schemas.microsoft.com/office/drawing/2014/main" id="{B6323B77-B4B7-3D6D-D813-CF7426A86E2E}"/>
              </a:ext>
            </a:extLst>
          </p:cNvPr>
          <p:cNvSpPr>
            <a:spLocks noGrp="1"/>
          </p:cNvSpPr>
          <p:nvPr>
            <p:ph type="title"/>
          </p:nvPr>
        </p:nvSpPr>
        <p:spPr/>
        <p:txBody>
          <a:bodyPr/>
          <a:lstStyle/>
          <a:p>
            <a:r>
              <a:rPr lang="en-US"/>
              <a:t>Click to edit Master title style</a:t>
            </a:r>
            <a:endParaRPr lang="en-GB"/>
          </a:p>
        </p:txBody>
      </p:sp>
      <p:sp>
        <p:nvSpPr>
          <p:cNvPr id="7" name="Rectangle 6">
            <a:extLst>
              <a:ext uri="{FF2B5EF4-FFF2-40B4-BE49-F238E27FC236}">
                <a16:creationId xmlns:a16="http://schemas.microsoft.com/office/drawing/2014/main" id="{823007C7-1B87-C9CD-EFE1-BC80A34DF104}"/>
              </a:ext>
            </a:extLst>
          </p:cNvPr>
          <p:cNvSpPr/>
          <p:nvPr/>
        </p:nvSpPr>
        <p:spPr>
          <a:xfrm>
            <a:off x="441960" y="2461847"/>
            <a:ext cx="2509911" cy="33059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472D82AB-D2D2-D967-ECBC-A9B4EB2D54D1}"/>
              </a:ext>
            </a:extLst>
          </p:cNvPr>
          <p:cNvSpPr/>
          <p:nvPr/>
        </p:nvSpPr>
        <p:spPr>
          <a:xfrm>
            <a:off x="3438378" y="2468882"/>
            <a:ext cx="2383302" cy="33059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0AA4B80D-D8AF-6ED1-9FE0-EC59FF8D54B5}"/>
              </a:ext>
            </a:extLst>
          </p:cNvPr>
          <p:cNvSpPr/>
          <p:nvPr/>
        </p:nvSpPr>
        <p:spPr>
          <a:xfrm>
            <a:off x="6370322" y="2461847"/>
            <a:ext cx="2383302" cy="3305908"/>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10AEEF0F-FC79-E855-5756-30BAA6828B83}"/>
              </a:ext>
            </a:extLst>
          </p:cNvPr>
          <p:cNvSpPr/>
          <p:nvPr/>
        </p:nvSpPr>
        <p:spPr>
          <a:xfrm>
            <a:off x="9177996" y="2468882"/>
            <a:ext cx="2383302" cy="33059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741695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lides with boxes lighter Partner pi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3843E51-8380-2143-87B1-83A467C5DDC7}"/>
              </a:ext>
            </a:extLst>
          </p:cNvPr>
          <p:cNvSpPr>
            <a:spLocks noGrp="1"/>
          </p:cNvSpPr>
          <p:nvPr>
            <p:ph type="sldNum" sz="quarter" idx="10"/>
          </p:nvPr>
        </p:nvSpPr>
        <p:spPr/>
        <p:txBody>
          <a:bodyPr/>
          <a:lstStyle/>
          <a:p>
            <a:fld id="{1D88F5DE-B7A1-4EF2-8D8C-0E0BD31E3CFF}" type="slidenum">
              <a:rPr lang="en-GB" smtClean="0"/>
              <a:t>‹#›</a:t>
            </a:fld>
            <a:endParaRPr lang="en-GB"/>
          </a:p>
        </p:txBody>
      </p:sp>
      <p:sp>
        <p:nvSpPr>
          <p:cNvPr id="6" name="Title 5">
            <a:extLst>
              <a:ext uri="{FF2B5EF4-FFF2-40B4-BE49-F238E27FC236}">
                <a16:creationId xmlns:a16="http://schemas.microsoft.com/office/drawing/2014/main" id="{B6323B77-B4B7-3D6D-D813-CF7426A86E2E}"/>
              </a:ext>
            </a:extLst>
          </p:cNvPr>
          <p:cNvSpPr>
            <a:spLocks noGrp="1"/>
          </p:cNvSpPr>
          <p:nvPr>
            <p:ph type="title"/>
          </p:nvPr>
        </p:nvSpPr>
        <p:spPr/>
        <p:txBody>
          <a:bodyPr/>
          <a:lstStyle/>
          <a:p>
            <a:r>
              <a:rPr lang="en-US"/>
              <a:t>Click to edit Master title style</a:t>
            </a:r>
            <a:endParaRPr lang="en-GB"/>
          </a:p>
        </p:txBody>
      </p:sp>
      <p:sp>
        <p:nvSpPr>
          <p:cNvPr id="7" name="Rectangle 6">
            <a:extLst>
              <a:ext uri="{FF2B5EF4-FFF2-40B4-BE49-F238E27FC236}">
                <a16:creationId xmlns:a16="http://schemas.microsoft.com/office/drawing/2014/main" id="{823007C7-1B87-C9CD-EFE1-BC80A34DF104}"/>
              </a:ext>
            </a:extLst>
          </p:cNvPr>
          <p:cNvSpPr/>
          <p:nvPr/>
        </p:nvSpPr>
        <p:spPr>
          <a:xfrm>
            <a:off x="441960" y="2461847"/>
            <a:ext cx="2509911" cy="330590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472D82AB-D2D2-D967-ECBC-A9B4EB2D54D1}"/>
              </a:ext>
            </a:extLst>
          </p:cNvPr>
          <p:cNvSpPr/>
          <p:nvPr/>
        </p:nvSpPr>
        <p:spPr>
          <a:xfrm>
            <a:off x="3438378" y="2468882"/>
            <a:ext cx="2383302" cy="330590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0AA4B80D-D8AF-6ED1-9FE0-EC59FF8D54B5}"/>
              </a:ext>
            </a:extLst>
          </p:cNvPr>
          <p:cNvSpPr/>
          <p:nvPr/>
        </p:nvSpPr>
        <p:spPr>
          <a:xfrm>
            <a:off x="6370322" y="2461847"/>
            <a:ext cx="2383302" cy="33059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10AEEF0F-FC79-E855-5756-30BAA6828B83}"/>
              </a:ext>
            </a:extLst>
          </p:cNvPr>
          <p:cNvSpPr/>
          <p:nvPr/>
        </p:nvSpPr>
        <p:spPr>
          <a:xfrm>
            <a:off x="9177996" y="2468882"/>
            <a:ext cx="2383302" cy="330590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290403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artner pi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FFC30-447A-9B4A-BE7A-A74CEE8FAC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6362072-EEE3-2B7F-0F9A-FE01FCCBF5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B498A79-430C-CFFA-9510-279CDFFE25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a:extLst>
              <a:ext uri="{FF2B5EF4-FFF2-40B4-BE49-F238E27FC236}">
                <a16:creationId xmlns:a16="http://schemas.microsoft.com/office/drawing/2014/main" id="{A3887FC7-F8B2-FAEC-8B3F-80F209A9B0CF}"/>
              </a:ext>
            </a:extLst>
          </p:cNvPr>
          <p:cNvSpPr>
            <a:spLocks noGrp="1"/>
          </p:cNvSpPr>
          <p:nvPr>
            <p:ph type="sldNum" sz="quarter" idx="10"/>
          </p:nvPr>
        </p:nvSpPr>
        <p:spPr/>
        <p:txBody>
          <a:bodyPr/>
          <a:lstStyle/>
          <a:p>
            <a:fld id="{1D88F5DE-B7A1-4EF2-8D8C-0E0BD31E3CFF}" type="slidenum">
              <a:rPr lang="en-GB" smtClean="0"/>
              <a:t>‹#›</a:t>
            </a:fld>
            <a:endParaRPr lang="en-GB"/>
          </a:p>
        </p:txBody>
      </p:sp>
    </p:spTree>
    <p:extLst>
      <p:ext uri="{BB962C8B-B14F-4D97-AF65-F5344CB8AC3E}">
        <p14:creationId xmlns:p14="http://schemas.microsoft.com/office/powerpoint/2010/main" val="11970779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artner pi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BFA67-A1E3-AF1C-CCCE-A3CBF58733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D48FE66-2256-6516-A2BD-C0B1A3D35A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2948AD89-9C96-1203-B4A9-5B03F7220E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a:extLst>
              <a:ext uri="{FF2B5EF4-FFF2-40B4-BE49-F238E27FC236}">
                <a16:creationId xmlns:a16="http://schemas.microsoft.com/office/drawing/2014/main" id="{FF333D76-D157-3C17-5C7A-994D7BBCFF32}"/>
              </a:ext>
            </a:extLst>
          </p:cNvPr>
          <p:cNvSpPr>
            <a:spLocks noGrp="1"/>
          </p:cNvSpPr>
          <p:nvPr>
            <p:ph type="sldNum" sz="quarter" idx="10"/>
          </p:nvPr>
        </p:nvSpPr>
        <p:spPr/>
        <p:txBody>
          <a:bodyPr/>
          <a:lstStyle/>
          <a:p>
            <a:fld id="{1D88F5DE-B7A1-4EF2-8D8C-0E0BD31E3CFF}" type="slidenum">
              <a:rPr lang="en-GB" smtClean="0"/>
              <a:t>‹#›</a:t>
            </a:fld>
            <a:endParaRPr lang="en-GB"/>
          </a:p>
        </p:txBody>
      </p:sp>
    </p:spTree>
    <p:extLst>
      <p:ext uri="{BB962C8B-B14F-4D97-AF65-F5344CB8AC3E}">
        <p14:creationId xmlns:p14="http://schemas.microsoft.com/office/powerpoint/2010/main" val="31064324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atients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DB95B-02CE-DCE2-4E35-5DEFCEDD08C0}"/>
              </a:ext>
            </a:extLst>
          </p:cNvPr>
          <p:cNvSpPr>
            <a:spLocks noGrp="1"/>
          </p:cNvSpPr>
          <p:nvPr>
            <p:ph type="ctrTitle"/>
          </p:nvPr>
        </p:nvSpPr>
        <p:spPr>
          <a:xfrm>
            <a:off x="1524000" y="1947069"/>
            <a:ext cx="9144000" cy="2387600"/>
          </a:xfrm>
        </p:spPr>
        <p:txBody>
          <a:bodyPr anchor="b"/>
          <a:lstStyle>
            <a:lvl1pPr algn="l">
              <a:defRPr sz="6000" b="1">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DB39BFD1-51A1-8274-E47F-F9EA10EE4938}"/>
              </a:ext>
            </a:extLst>
          </p:cNvPr>
          <p:cNvSpPr>
            <a:spLocks noGrp="1"/>
          </p:cNvSpPr>
          <p:nvPr>
            <p:ph type="subTitle" idx="1"/>
          </p:nvPr>
        </p:nvSpPr>
        <p:spPr>
          <a:xfrm>
            <a:off x="1524000" y="4334669"/>
            <a:ext cx="9144000" cy="1655762"/>
          </a:xfrm>
        </p:spPr>
        <p:txBody>
          <a:bodyPr>
            <a:normAutofit/>
          </a:bodyPr>
          <a:lstStyle>
            <a:lvl1pPr marL="0" indent="0" algn="l">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Slide Number Placeholder 3">
            <a:extLst>
              <a:ext uri="{FF2B5EF4-FFF2-40B4-BE49-F238E27FC236}">
                <a16:creationId xmlns:a16="http://schemas.microsoft.com/office/drawing/2014/main" id="{D9FAC095-4784-571D-697E-089260806ADE}"/>
              </a:ext>
            </a:extLst>
          </p:cNvPr>
          <p:cNvSpPr>
            <a:spLocks noGrp="1"/>
          </p:cNvSpPr>
          <p:nvPr>
            <p:ph type="sldNum" sz="quarter" idx="10"/>
          </p:nvPr>
        </p:nvSpPr>
        <p:spPr/>
        <p:txBody>
          <a:bodyPr/>
          <a:lstStyle>
            <a:lvl1pPr>
              <a:defRPr>
                <a:solidFill>
                  <a:schemeClr val="accent1"/>
                </a:solidFill>
              </a:defRPr>
            </a:lvl1pPr>
          </a:lstStyle>
          <a:p>
            <a:fld id="{1D88F5DE-B7A1-4EF2-8D8C-0E0BD31E3CFF}" type="slidenum">
              <a:rPr lang="en-GB" smtClean="0"/>
              <a:pPr/>
              <a:t>‹#›</a:t>
            </a:fld>
            <a:endParaRPr lang="en-GB"/>
          </a:p>
        </p:txBody>
      </p:sp>
    </p:spTree>
    <p:extLst>
      <p:ext uri="{BB962C8B-B14F-4D97-AF65-F5344CB8AC3E}">
        <p14:creationId xmlns:p14="http://schemas.microsoft.com/office/powerpoint/2010/main" val="30641656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Body slide - with watermark Patients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2E33C-6388-0597-B24D-58B4E9A56427}"/>
              </a:ext>
            </a:extLst>
          </p:cNvPr>
          <p:cNvSpPr>
            <a:spLocks noGrp="1"/>
          </p:cNvSpPr>
          <p:nvPr>
            <p:ph type="title" hasCustomPrompt="1"/>
          </p:nvPr>
        </p:nvSpPr>
        <p:spPr/>
        <p:txBody>
          <a:bodyPr/>
          <a:lstStyle>
            <a:lvl1pPr>
              <a:defRPr b="1">
                <a:solidFill>
                  <a:schemeClr val="accent1"/>
                </a:solidFill>
              </a:defRPr>
            </a:lvl1pPr>
          </a:lstStyle>
          <a:p>
            <a:r>
              <a:rPr lang="en-US"/>
              <a:t>Title</a:t>
            </a:r>
            <a:endParaRPr lang="en-GB"/>
          </a:p>
        </p:txBody>
      </p:sp>
      <p:sp>
        <p:nvSpPr>
          <p:cNvPr id="3" name="Content Placeholder 2">
            <a:extLst>
              <a:ext uri="{FF2B5EF4-FFF2-40B4-BE49-F238E27FC236}">
                <a16:creationId xmlns:a16="http://schemas.microsoft.com/office/drawing/2014/main" id="{0F88F49A-E017-F7BF-58D0-E6EAB60EE685}"/>
              </a:ext>
            </a:extLst>
          </p:cNvPr>
          <p:cNvSpPr>
            <a:spLocks noGrp="1"/>
          </p:cNvSpPr>
          <p:nvPr>
            <p:ph idx="1"/>
          </p:nvPr>
        </p:nvSpPr>
        <p:spPr/>
        <p:txBody>
          <a:bodyPr>
            <a:normAutofit/>
          </a:bodyPr>
          <a:lstStyle>
            <a:lvl1pPr>
              <a:defRPr sz="3200">
                <a:solidFill>
                  <a:schemeClr val="accent1"/>
                </a:solidFill>
              </a:defRPr>
            </a:lvl1pPr>
            <a:lvl2pPr>
              <a:defRPr sz="2800">
                <a:solidFill>
                  <a:schemeClr val="accent1"/>
                </a:solidFill>
              </a:defRPr>
            </a:lvl2pPr>
            <a:lvl3pPr>
              <a:defRPr sz="2400">
                <a:solidFill>
                  <a:schemeClr val="accent1"/>
                </a:solidFill>
              </a:defRPr>
            </a:lvl3pPr>
            <a:lvl4pPr>
              <a:defRPr sz="2000">
                <a:solidFill>
                  <a:schemeClr val="accent1"/>
                </a:solidFill>
              </a:defRPr>
            </a:lvl4pPr>
            <a:lvl5pPr>
              <a:defRPr sz="20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a:extLst>
              <a:ext uri="{FF2B5EF4-FFF2-40B4-BE49-F238E27FC236}">
                <a16:creationId xmlns:a16="http://schemas.microsoft.com/office/drawing/2014/main" id="{39C282F6-7927-5AA1-663D-C32BEDEC2C09}"/>
              </a:ext>
            </a:extLst>
          </p:cNvPr>
          <p:cNvSpPr>
            <a:spLocks noGrp="1"/>
          </p:cNvSpPr>
          <p:nvPr>
            <p:ph type="sldNum" sz="quarter" idx="10"/>
          </p:nvPr>
        </p:nvSpPr>
        <p:spPr/>
        <p:txBody>
          <a:bodyPr/>
          <a:lstStyle>
            <a:lvl1pPr>
              <a:defRPr>
                <a:solidFill>
                  <a:schemeClr val="bg1"/>
                </a:solidFill>
              </a:defRPr>
            </a:lvl1pPr>
          </a:lstStyle>
          <a:p>
            <a:fld id="{1D88F5DE-B7A1-4EF2-8D8C-0E0BD31E3CFF}" type="slidenum">
              <a:rPr lang="en-GB" smtClean="0"/>
              <a:pPr/>
              <a:t>‹#›</a:t>
            </a:fld>
            <a:endParaRPr lang="en-GB"/>
          </a:p>
        </p:txBody>
      </p:sp>
    </p:spTree>
    <p:extLst>
      <p:ext uri="{BB962C8B-B14F-4D97-AF65-F5344CB8AC3E}">
        <p14:creationId xmlns:p14="http://schemas.microsoft.com/office/powerpoint/2010/main" val="38665592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ody slide - no watermark Patients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83E971C-1C9E-001A-7C29-C05B414A0D59}"/>
              </a:ext>
            </a:extLst>
          </p:cNvPr>
          <p:cNvSpPr>
            <a:spLocks noGrp="1"/>
          </p:cNvSpPr>
          <p:nvPr>
            <p:ph type="sldNum" sz="quarter" idx="10"/>
          </p:nvPr>
        </p:nvSpPr>
        <p:spPr/>
        <p:txBody>
          <a:bodyPr/>
          <a:lstStyle>
            <a:lvl1pPr>
              <a:defRPr>
                <a:solidFill>
                  <a:schemeClr val="bg1"/>
                </a:solidFill>
              </a:defRPr>
            </a:lvl1pPr>
          </a:lstStyle>
          <a:p>
            <a:fld id="{1D88F5DE-B7A1-4EF2-8D8C-0E0BD31E3CFF}" type="slidenum">
              <a:rPr lang="en-GB" smtClean="0"/>
              <a:pPr/>
              <a:t>‹#›</a:t>
            </a:fld>
            <a:endParaRPr lang="en-GB"/>
          </a:p>
        </p:txBody>
      </p:sp>
      <p:sp>
        <p:nvSpPr>
          <p:cNvPr id="9" name="Title 1">
            <a:extLst>
              <a:ext uri="{FF2B5EF4-FFF2-40B4-BE49-F238E27FC236}">
                <a16:creationId xmlns:a16="http://schemas.microsoft.com/office/drawing/2014/main" id="{0369BDBD-8512-6E90-76AF-90538AD674DC}"/>
              </a:ext>
            </a:extLst>
          </p:cNvPr>
          <p:cNvSpPr>
            <a:spLocks noGrp="1"/>
          </p:cNvSpPr>
          <p:nvPr>
            <p:ph type="title" hasCustomPrompt="1"/>
          </p:nvPr>
        </p:nvSpPr>
        <p:spPr>
          <a:xfrm>
            <a:off x="838200" y="927833"/>
            <a:ext cx="10515600" cy="1325563"/>
          </a:xfrm>
        </p:spPr>
        <p:txBody>
          <a:bodyPr/>
          <a:lstStyle>
            <a:lvl1pPr>
              <a:defRPr b="1">
                <a:solidFill>
                  <a:schemeClr val="accent1"/>
                </a:solidFill>
              </a:defRPr>
            </a:lvl1pPr>
          </a:lstStyle>
          <a:p>
            <a:r>
              <a:rPr lang="en-US"/>
              <a:t>Title</a:t>
            </a:r>
            <a:endParaRPr lang="en-GB"/>
          </a:p>
        </p:txBody>
      </p:sp>
      <p:sp>
        <p:nvSpPr>
          <p:cNvPr id="10" name="Content Placeholder 2">
            <a:extLst>
              <a:ext uri="{FF2B5EF4-FFF2-40B4-BE49-F238E27FC236}">
                <a16:creationId xmlns:a16="http://schemas.microsoft.com/office/drawing/2014/main" id="{CB8BF3F4-7D14-BA9F-CEAC-5346FCF6C134}"/>
              </a:ext>
            </a:extLst>
          </p:cNvPr>
          <p:cNvSpPr>
            <a:spLocks noGrp="1"/>
          </p:cNvSpPr>
          <p:nvPr>
            <p:ph idx="1"/>
          </p:nvPr>
        </p:nvSpPr>
        <p:spPr>
          <a:xfrm>
            <a:off x="838200" y="2005012"/>
            <a:ext cx="10515600" cy="4351338"/>
          </a:xfrm>
        </p:spPr>
        <p:txBody>
          <a:bodyPr>
            <a:normAutofit/>
          </a:bodyPr>
          <a:lstStyle>
            <a:lvl1pPr>
              <a:defRPr sz="3200">
                <a:solidFill>
                  <a:schemeClr val="accent1"/>
                </a:solidFill>
              </a:defRPr>
            </a:lvl1pPr>
            <a:lvl2pPr>
              <a:defRPr sz="2800">
                <a:solidFill>
                  <a:schemeClr val="accent1"/>
                </a:solidFill>
              </a:defRPr>
            </a:lvl2pPr>
            <a:lvl3pPr>
              <a:defRPr sz="2400">
                <a:solidFill>
                  <a:schemeClr val="accent1"/>
                </a:solidFill>
              </a:defRPr>
            </a:lvl3pPr>
            <a:lvl4pPr>
              <a:defRPr sz="2000">
                <a:solidFill>
                  <a:schemeClr val="accent1"/>
                </a:solidFill>
              </a:defRPr>
            </a:lvl4pPr>
            <a:lvl5pPr>
              <a:defRPr sz="20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939481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2 Columns slide Patients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781E0-9078-2B46-286B-D9DD90DAF43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367F7C4-BCE3-460A-8838-74FA5ADEC6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92BD5E9-0276-1A67-6C08-A8BDE27E26E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7">
            <a:extLst>
              <a:ext uri="{FF2B5EF4-FFF2-40B4-BE49-F238E27FC236}">
                <a16:creationId xmlns:a16="http://schemas.microsoft.com/office/drawing/2014/main" id="{A0989773-746E-C857-EBF4-7D1ADFC72384}"/>
              </a:ext>
            </a:extLst>
          </p:cNvPr>
          <p:cNvSpPr>
            <a:spLocks noGrp="1"/>
          </p:cNvSpPr>
          <p:nvPr>
            <p:ph type="sldNum" sz="quarter" idx="10"/>
          </p:nvPr>
        </p:nvSpPr>
        <p:spPr/>
        <p:txBody>
          <a:bodyPr/>
          <a:lstStyle>
            <a:lvl1pPr>
              <a:defRPr>
                <a:solidFill>
                  <a:schemeClr val="bg1"/>
                </a:solidFill>
              </a:defRPr>
            </a:lvl1pPr>
          </a:lstStyle>
          <a:p>
            <a:fld id="{1D88F5DE-B7A1-4EF2-8D8C-0E0BD31E3CFF}" type="slidenum">
              <a:rPr lang="en-GB" smtClean="0"/>
              <a:pPr/>
              <a:t>‹#›</a:t>
            </a:fld>
            <a:endParaRPr lang="en-GB"/>
          </a:p>
        </p:txBody>
      </p:sp>
    </p:spTree>
    <p:extLst>
      <p:ext uri="{BB962C8B-B14F-4D97-AF65-F5344CB8AC3E}">
        <p14:creationId xmlns:p14="http://schemas.microsoft.com/office/powerpoint/2010/main" val="27080630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lide with boxes Patients green">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3843E51-8380-2143-87B1-83A467C5DDC7}"/>
              </a:ext>
            </a:extLst>
          </p:cNvPr>
          <p:cNvSpPr>
            <a:spLocks noGrp="1"/>
          </p:cNvSpPr>
          <p:nvPr>
            <p:ph type="sldNum" sz="quarter" idx="10"/>
          </p:nvPr>
        </p:nvSpPr>
        <p:spPr/>
        <p:txBody>
          <a:bodyPr/>
          <a:lstStyle>
            <a:lvl1pPr>
              <a:defRPr>
                <a:solidFill>
                  <a:schemeClr val="bg1"/>
                </a:solidFill>
              </a:defRPr>
            </a:lvl1pPr>
          </a:lstStyle>
          <a:p>
            <a:fld id="{1D88F5DE-B7A1-4EF2-8D8C-0E0BD31E3CFF}" type="slidenum">
              <a:rPr lang="en-GB" smtClean="0"/>
              <a:pPr/>
              <a:t>‹#›</a:t>
            </a:fld>
            <a:endParaRPr lang="en-GB"/>
          </a:p>
        </p:txBody>
      </p:sp>
      <p:sp>
        <p:nvSpPr>
          <p:cNvPr id="6" name="Title 5">
            <a:extLst>
              <a:ext uri="{FF2B5EF4-FFF2-40B4-BE49-F238E27FC236}">
                <a16:creationId xmlns:a16="http://schemas.microsoft.com/office/drawing/2014/main" id="{B6323B77-B4B7-3D6D-D813-CF7426A86E2E}"/>
              </a:ext>
            </a:extLst>
          </p:cNvPr>
          <p:cNvSpPr>
            <a:spLocks noGrp="1"/>
          </p:cNvSpPr>
          <p:nvPr>
            <p:ph type="title"/>
          </p:nvPr>
        </p:nvSpPr>
        <p:spPr/>
        <p:txBody>
          <a:bodyPr/>
          <a:lstStyle/>
          <a:p>
            <a:r>
              <a:rPr lang="en-US"/>
              <a:t>Click to edit Master title style</a:t>
            </a:r>
            <a:endParaRPr lang="en-GB"/>
          </a:p>
        </p:txBody>
      </p:sp>
      <p:sp>
        <p:nvSpPr>
          <p:cNvPr id="7" name="Rectangle 6">
            <a:extLst>
              <a:ext uri="{FF2B5EF4-FFF2-40B4-BE49-F238E27FC236}">
                <a16:creationId xmlns:a16="http://schemas.microsoft.com/office/drawing/2014/main" id="{823007C7-1B87-C9CD-EFE1-BC80A34DF104}"/>
              </a:ext>
            </a:extLst>
          </p:cNvPr>
          <p:cNvSpPr/>
          <p:nvPr/>
        </p:nvSpPr>
        <p:spPr>
          <a:xfrm>
            <a:off x="441960" y="2468882"/>
            <a:ext cx="2509911" cy="33059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472D82AB-D2D2-D967-ECBC-A9B4EB2D54D1}"/>
              </a:ext>
            </a:extLst>
          </p:cNvPr>
          <p:cNvSpPr/>
          <p:nvPr/>
        </p:nvSpPr>
        <p:spPr>
          <a:xfrm>
            <a:off x="3438378" y="2468882"/>
            <a:ext cx="2383302" cy="33059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0AA4B80D-D8AF-6ED1-9FE0-EC59FF8D54B5}"/>
              </a:ext>
            </a:extLst>
          </p:cNvPr>
          <p:cNvSpPr/>
          <p:nvPr/>
        </p:nvSpPr>
        <p:spPr>
          <a:xfrm>
            <a:off x="6370322" y="2461847"/>
            <a:ext cx="2383302" cy="3305908"/>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10AEEF0F-FC79-E855-5756-30BAA6828B83}"/>
              </a:ext>
            </a:extLst>
          </p:cNvPr>
          <p:cNvSpPr/>
          <p:nvPr/>
        </p:nvSpPr>
        <p:spPr>
          <a:xfrm>
            <a:off x="9177996" y="2468882"/>
            <a:ext cx="2383302" cy="33059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26017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ody slide - no watermark (Corporate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83E971C-1C9E-001A-7C29-C05B414A0D59}"/>
              </a:ext>
            </a:extLst>
          </p:cNvPr>
          <p:cNvSpPr>
            <a:spLocks noGrp="1"/>
          </p:cNvSpPr>
          <p:nvPr>
            <p:ph type="sldNum" sz="quarter" idx="10"/>
          </p:nvPr>
        </p:nvSpPr>
        <p:spPr/>
        <p:txBody>
          <a:bodyPr/>
          <a:lstStyle>
            <a:lvl1pPr>
              <a:defRPr>
                <a:solidFill>
                  <a:schemeClr val="bg1"/>
                </a:solidFill>
              </a:defRPr>
            </a:lvl1pPr>
          </a:lstStyle>
          <a:p>
            <a:fld id="{BD570318-21B6-4EF7-9865-EB0E88790756}" type="slidenum">
              <a:rPr lang="en-GB" smtClean="0"/>
              <a:t>‹#›</a:t>
            </a:fld>
            <a:endParaRPr lang="en-GB"/>
          </a:p>
        </p:txBody>
      </p:sp>
      <p:sp>
        <p:nvSpPr>
          <p:cNvPr id="9" name="Title 1">
            <a:extLst>
              <a:ext uri="{FF2B5EF4-FFF2-40B4-BE49-F238E27FC236}">
                <a16:creationId xmlns:a16="http://schemas.microsoft.com/office/drawing/2014/main" id="{0369BDBD-8512-6E90-76AF-90538AD674DC}"/>
              </a:ext>
            </a:extLst>
          </p:cNvPr>
          <p:cNvSpPr>
            <a:spLocks noGrp="1"/>
          </p:cNvSpPr>
          <p:nvPr>
            <p:ph type="title" hasCustomPrompt="1"/>
          </p:nvPr>
        </p:nvSpPr>
        <p:spPr>
          <a:xfrm>
            <a:off x="838200" y="927833"/>
            <a:ext cx="10515600" cy="1325563"/>
          </a:xfrm>
        </p:spPr>
        <p:txBody>
          <a:bodyPr/>
          <a:lstStyle>
            <a:lvl1pPr>
              <a:defRPr b="1">
                <a:solidFill>
                  <a:schemeClr val="accent3"/>
                </a:solidFill>
              </a:defRPr>
            </a:lvl1pPr>
          </a:lstStyle>
          <a:p>
            <a:r>
              <a:rPr lang="en-US"/>
              <a:t>Title</a:t>
            </a:r>
            <a:endParaRPr lang="en-GB"/>
          </a:p>
        </p:txBody>
      </p:sp>
      <p:sp>
        <p:nvSpPr>
          <p:cNvPr id="10" name="Content Placeholder 2">
            <a:extLst>
              <a:ext uri="{FF2B5EF4-FFF2-40B4-BE49-F238E27FC236}">
                <a16:creationId xmlns:a16="http://schemas.microsoft.com/office/drawing/2014/main" id="{CB8BF3F4-7D14-BA9F-CEAC-5346FCF6C134}"/>
              </a:ext>
            </a:extLst>
          </p:cNvPr>
          <p:cNvSpPr>
            <a:spLocks noGrp="1"/>
          </p:cNvSpPr>
          <p:nvPr>
            <p:ph idx="1"/>
          </p:nvPr>
        </p:nvSpPr>
        <p:spPr>
          <a:xfrm>
            <a:off x="838200" y="2005012"/>
            <a:ext cx="10515600" cy="4351338"/>
          </a:xfrm>
        </p:spPr>
        <p:txBody>
          <a:bodyPr>
            <a:normAutofit/>
          </a:bodyPr>
          <a:lstStyle>
            <a:lvl1pPr>
              <a:defRPr sz="3200">
                <a:solidFill>
                  <a:schemeClr val="accent3"/>
                </a:solidFill>
              </a:defRPr>
            </a:lvl1pPr>
            <a:lvl2pPr>
              <a:defRPr sz="2800">
                <a:solidFill>
                  <a:schemeClr val="accent3"/>
                </a:solidFill>
              </a:defRPr>
            </a:lvl2pPr>
            <a:lvl3pPr>
              <a:defRPr sz="2400">
                <a:solidFill>
                  <a:schemeClr val="accent3"/>
                </a:solidFill>
              </a:defRPr>
            </a:lvl3pPr>
            <a:lvl4pPr>
              <a:defRPr sz="2000">
                <a:solidFill>
                  <a:schemeClr val="accent3"/>
                </a:solidFill>
              </a:defRPr>
            </a:lvl4pPr>
            <a:lvl5pPr>
              <a:defRPr sz="2000">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729691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lides with boxes lighter Patients green">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3843E51-8380-2143-87B1-83A467C5DDC7}"/>
              </a:ext>
            </a:extLst>
          </p:cNvPr>
          <p:cNvSpPr>
            <a:spLocks noGrp="1"/>
          </p:cNvSpPr>
          <p:nvPr>
            <p:ph type="sldNum" sz="quarter" idx="10"/>
          </p:nvPr>
        </p:nvSpPr>
        <p:spPr/>
        <p:txBody>
          <a:bodyPr/>
          <a:lstStyle>
            <a:lvl1pPr>
              <a:defRPr>
                <a:solidFill>
                  <a:schemeClr val="bg1"/>
                </a:solidFill>
              </a:defRPr>
            </a:lvl1pPr>
          </a:lstStyle>
          <a:p>
            <a:fld id="{1D88F5DE-B7A1-4EF2-8D8C-0E0BD31E3CFF}" type="slidenum">
              <a:rPr lang="en-GB" smtClean="0"/>
              <a:pPr/>
              <a:t>‹#›</a:t>
            </a:fld>
            <a:endParaRPr lang="en-GB"/>
          </a:p>
        </p:txBody>
      </p:sp>
      <p:sp>
        <p:nvSpPr>
          <p:cNvPr id="6" name="Title 5">
            <a:extLst>
              <a:ext uri="{FF2B5EF4-FFF2-40B4-BE49-F238E27FC236}">
                <a16:creationId xmlns:a16="http://schemas.microsoft.com/office/drawing/2014/main" id="{B6323B77-B4B7-3D6D-D813-CF7426A86E2E}"/>
              </a:ext>
            </a:extLst>
          </p:cNvPr>
          <p:cNvSpPr>
            <a:spLocks noGrp="1"/>
          </p:cNvSpPr>
          <p:nvPr>
            <p:ph type="title"/>
          </p:nvPr>
        </p:nvSpPr>
        <p:spPr/>
        <p:txBody>
          <a:bodyPr/>
          <a:lstStyle/>
          <a:p>
            <a:r>
              <a:rPr lang="en-US"/>
              <a:t>Click to edit Master title style</a:t>
            </a:r>
            <a:endParaRPr lang="en-GB"/>
          </a:p>
        </p:txBody>
      </p:sp>
      <p:sp>
        <p:nvSpPr>
          <p:cNvPr id="7" name="Rectangle 6">
            <a:extLst>
              <a:ext uri="{FF2B5EF4-FFF2-40B4-BE49-F238E27FC236}">
                <a16:creationId xmlns:a16="http://schemas.microsoft.com/office/drawing/2014/main" id="{823007C7-1B87-C9CD-EFE1-BC80A34DF104}"/>
              </a:ext>
            </a:extLst>
          </p:cNvPr>
          <p:cNvSpPr/>
          <p:nvPr/>
        </p:nvSpPr>
        <p:spPr>
          <a:xfrm>
            <a:off x="441960" y="2461847"/>
            <a:ext cx="2509911" cy="330590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472D82AB-D2D2-D967-ECBC-A9B4EB2D54D1}"/>
              </a:ext>
            </a:extLst>
          </p:cNvPr>
          <p:cNvSpPr/>
          <p:nvPr/>
        </p:nvSpPr>
        <p:spPr>
          <a:xfrm>
            <a:off x="3438378" y="2468882"/>
            <a:ext cx="2383302" cy="330590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0AA4B80D-D8AF-6ED1-9FE0-EC59FF8D54B5}"/>
              </a:ext>
            </a:extLst>
          </p:cNvPr>
          <p:cNvSpPr/>
          <p:nvPr/>
        </p:nvSpPr>
        <p:spPr>
          <a:xfrm>
            <a:off x="6370322" y="2461847"/>
            <a:ext cx="2383302" cy="330590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10AEEF0F-FC79-E855-5756-30BAA6828B83}"/>
              </a:ext>
            </a:extLst>
          </p:cNvPr>
          <p:cNvSpPr/>
          <p:nvPr/>
        </p:nvSpPr>
        <p:spPr>
          <a:xfrm>
            <a:off x="9177996" y="2468882"/>
            <a:ext cx="2383302" cy="3305908"/>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951604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atients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FFC30-447A-9B4A-BE7A-A74CEE8FAC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6362072-EEE3-2B7F-0F9A-FE01FCCBF5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B498A79-430C-CFFA-9510-279CDFFE25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a:extLst>
              <a:ext uri="{FF2B5EF4-FFF2-40B4-BE49-F238E27FC236}">
                <a16:creationId xmlns:a16="http://schemas.microsoft.com/office/drawing/2014/main" id="{A3887FC7-F8B2-FAEC-8B3F-80F209A9B0CF}"/>
              </a:ext>
            </a:extLst>
          </p:cNvPr>
          <p:cNvSpPr>
            <a:spLocks noGrp="1"/>
          </p:cNvSpPr>
          <p:nvPr>
            <p:ph type="sldNum" sz="quarter" idx="10"/>
          </p:nvPr>
        </p:nvSpPr>
        <p:spPr/>
        <p:txBody>
          <a:bodyPr/>
          <a:lstStyle>
            <a:lvl1pPr>
              <a:defRPr>
                <a:solidFill>
                  <a:schemeClr val="bg1"/>
                </a:solidFill>
              </a:defRPr>
            </a:lvl1pPr>
          </a:lstStyle>
          <a:p>
            <a:fld id="{1D88F5DE-B7A1-4EF2-8D8C-0E0BD31E3CFF}" type="slidenum">
              <a:rPr lang="en-GB" smtClean="0"/>
              <a:pPr/>
              <a:t>‹#›</a:t>
            </a:fld>
            <a:endParaRPr lang="en-GB"/>
          </a:p>
        </p:txBody>
      </p:sp>
    </p:spTree>
    <p:extLst>
      <p:ext uri="{BB962C8B-B14F-4D97-AF65-F5344CB8AC3E}">
        <p14:creationId xmlns:p14="http://schemas.microsoft.com/office/powerpoint/2010/main" val="4563199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atients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BFA67-A1E3-AF1C-CCCE-A3CBF58733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D48FE66-2256-6516-A2BD-C0B1A3D35A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2948AD89-9C96-1203-B4A9-5B03F7220E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a:extLst>
              <a:ext uri="{FF2B5EF4-FFF2-40B4-BE49-F238E27FC236}">
                <a16:creationId xmlns:a16="http://schemas.microsoft.com/office/drawing/2014/main" id="{FF333D76-D157-3C17-5C7A-994D7BBCFF32}"/>
              </a:ext>
            </a:extLst>
          </p:cNvPr>
          <p:cNvSpPr>
            <a:spLocks noGrp="1"/>
          </p:cNvSpPr>
          <p:nvPr>
            <p:ph type="sldNum" sz="quarter" idx="10"/>
          </p:nvPr>
        </p:nvSpPr>
        <p:spPr/>
        <p:txBody>
          <a:bodyPr/>
          <a:lstStyle>
            <a:lvl1pPr>
              <a:defRPr>
                <a:solidFill>
                  <a:schemeClr val="bg1"/>
                </a:solidFill>
              </a:defRPr>
            </a:lvl1pPr>
          </a:lstStyle>
          <a:p>
            <a:fld id="{1D88F5DE-B7A1-4EF2-8D8C-0E0BD31E3CFF}" type="slidenum">
              <a:rPr lang="en-GB" smtClean="0"/>
              <a:pPr/>
              <a:t>‹#›</a:t>
            </a:fld>
            <a:endParaRPr lang="en-GB"/>
          </a:p>
        </p:txBody>
      </p:sp>
    </p:spTree>
    <p:extLst>
      <p:ext uri="{BB962C8B-B14F-4D97-AF65-F5344CB8AC3E}">
        <p14:creationId xmlns:p14="http://schemas.microsoft.com/office/powerpoint/2010/main" val="3352685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Columns slide (Corporate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781E0-9078-2B46-286B-D9DD90DAF43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367F7C4-BCE3-460A-8838-74FA5ADEC6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92BD5E9-0276-1A67-6C08-A8BDE27E26E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7">
            <a:extLst>
              <a:ext uri="{FF2B5EF4-FFF2-40B4-BE49-F238E27FC236}">
                <a16:creationId xmlns:a16="http://schemas.microsoft.com/office/drawing/2014/main" id="{A0989773-746E-C857-EBF4-7D1ADFC72384}"/>
              </a:ext>
            </a:extLst>
          </p:cNvPr>
          <p:cNvSpPr>
            <a:spLocks noGrp="1"/>
          </p:cNvSpPr>
          <p:nvPr>
            <p:ph type="sldNum" sz="quarter" idx="10"/>
          </p:nvPr>
        </p:nvSpPr>
        <p:spPr/>
        <p:txBody>
          <a:bodyPr/>
          <a:lstStyle/>
          <a:p>
            <a:fld id="{BD570318-21B6-4EF7-9865-EB0E88790756}" type="slidenum">
              <a:rPr lang="en-GB" smtClean="0"/>
              <a:t>‹#›</a:t>
            </a:fld>
            <a:endParaRPr lang="en-GB"/>
          </a:p>
        </p:txBody>
      </p:sp>
    </p:spTree>
    <p:extLst>
      <p:ext uri="{BB962C8B-B14F-4D97-AF65-F5344CB8AC3E}">
        <p14:creationId xmlns:p14="http://schemas.microsoft.com/office/powerpoint/2010/main" val="2607903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rporate blu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3843E51-8380-2143-87B1-83A467C5DDC7}"/>
              </a:ext>
            </a:extLst>
          </p:cNvPr>
          <p:cNvSpPr>
            <a:spLocks noGrp="1"/>
          </p:cNvSpPr>
          <p:nvPr>
            <p:ph type="sldNum" sz="quarter" idx="10"/>
          </p:nvPr>
        </p:nvSpPr>
        <p:spPr/>
        <p:txBody>
          <a:bodyPr/>
          <a:lstStyle/>
          <a:p>
            <a:fld id="{BD570318-21B6-4EF7-9865-EB0E88790756}" type="slidenum">
              <a:rPr lang="en-GB" smtClean="0"/>
              <a:t>‹#›</a:t>
            </a:fld>
            <a:endParaRPr lang="en-GB"/>
          </a:p>
        </p:txBody>
      </p:sp>
      <p:sp>
        <p:nvSpPr>
          <p:cNvPr id="6" name="Title 5">
            <a:extLst>
              <a:ext uri="{FF2B5EF4-FFF2-40B4-BE49-F238E27FC236}">
                <a16:creationId xmlns:a16="http://schemas.microsoft.com/office/drawing/2014/main" id="{B6323B77-B4B7-3D6D-D813-CF7426A86E2E}"/>
              </a:ext>
            </a:extLst>
          </p:cNvPr>
          <p:cNvSpPr>
            <a:spLocks noGrp="1"/>
          </p:cNvSpPr>
          <p:nvPr>
            <p:ph type="title"/>
          </p:nvPr>
        </p:nvSpPr>
        <p:spPr/>
        <p:txBody>
          <a:bodyPr/>
          <a:lstStyle/>
          <a:p>
            <a:r>
              <a:rPr lang="en-US"/>
              <a:t>Click to edit Master title style</a:t>
            </a:r>
            <a:endParaRPr lang="en-GB"/>
          </a:p>
        </p:txBody>
      </p:sp>
      <p:sp>
        <p:nvSpPr>
          <p:cNvPr id="7" name="Rectangle 6">
            <a:extLst>
              <a:ext uri="{FF2B5EF4-FFF2-40B4-BE49-F238E27FC236}">
                <a16:creationId xmlns:a16="http://schemas.microsoft.com/office/drawing/2014/main" id="{823007C7-1B87-C9CD-EFE1-BC80A34DF104}"/>
              </a:ext>
            </a:extLst>
          </p:cNvPr>
          <p:cNvSpPr/>
          <p:nvPr/>
        </p:nvSpPr>
        <p:spPr>
          <a:xfrm>
            <a:off x="441960" y="2461847"/>
            <a:ext cx="2509911" cy="33059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472D82AB-D2D2-D967-ECBC-A9B4EB2D54D1}"/>
              </a:ext>
            </a:extLst>
          </p:cNvPr>
          <p:cNvSpPr/>
          <p:nvPr/>
        </p:nvSpPr>
        <p:spPr>
          <a:xfrm>
            <a:off x="3438378" y="2468882"/>
            <a:ext cx="2383302" cy="33059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0AA4B80D-D8AF-6ED1-9FE0-EC59FF8D54B5}"/>
              </a:ext>
            </a:extLst>
          </p:cNvPr>
          <p:cNvSpPr/>
          <p:nvPr/>
        </p:nvSpPr>
        <p:spPr>
          <a:xfrm>
            <a:off x="6370322" y="2461847"/>
            <a:ext cx="2383302" cy="33059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10AEEF0F-FC79-E855-5756-30BAA6828B83}"/>
              </a:ext>
            </a:extLst>
          </p:cNvPr>
          <p:cNvSpPr/>
          <p:nvPr/>
        </p:nvSpPr>
        <p:spPr>
          <a:xfrm>
            <a:off x="9177996" y="2468882"/>
            <a:ext cx="2383302" cy="33059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93722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s with boxes lighter (Corporate blu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3843E51-8380-2143-87B1-83A467C5DDC7}"/>
              </a:ext>
            </a:extLst>
          </p:cNvPr>
          <p:cNvSpPr>
            <a:spLocks noGrp="1"/>
          </p:cNvSpPr>
          <p:nvPr>
            <p:ph type="sldNum" sz="quarter" idx="10"/>
          </p:nvPr>
        </p:nvSpPr>
        <p:spPr/>
        <p:txBody>
          <a:bodyPr/>
          <a:lstStyle/>
          <a:p>
            <a:fld id="{BD570318-21B6-4EF7-9865-EB0E88790756}" type="slidenum">
              <a:rPr lang="en-GB" smtClean="0"/>
              <a:t>‹#›</a:t>
            </a:fld>
            <a:endParaRPr lang="en-GB"/>
          </a:p>
        </p:txBody>
      </p:sp>
      <p:sp>
        <p:nvSpPr>
          <p:cNvPr id="6" name="Title 5">
            <a:extLst>
              <a:ext uri="{FF2B5EF4-FFF2-40B4-BE49-F238E27FC236}">
                <a16:creationId xmlns:a16="http://schemas.microsoft.com/office/drawing/2014/main" id="{B6323B77-B4B7-3D6D-D813-CF7426A86E2E}"/>
              </a:ext>
            </a:extLst>
          </p:cNvPr>
          <p:cNvSpPr>
            <a:spLocks noGrp="1"/>
          </p:cNvSpPr>
          <p:nvPr>
            <p:ph type="title"/>
          </p:nvPr>
        </p:nvSpPr>
        <p:spPr/>
        <p:txBody>
          <a:bodyPr/>
          <a:lstStyle/>
          <a:p>
            <a:r>
              <a:rPr lang="en-US"/>
              <a:t>Click to edit Master title style</a:t>
            </a:r>
            <a:endParaRPr lang="en-GB"/>
          </a:p>
        </p:txBody>
      </p:sp>
      <p:sp>
        <p:nvSpPr>
          <p:cNvPr id="7" name="Rectangle 6">
            <a:extLst>
              <a:ext uri="{FF2B5EF4-FFF2-40B4-BE49-F238E27FC236}">
                <a16:creationId xmlns:a16="http://schemas.microsoft.com/office/drawing/2014/main" id="{823007C7-1B87-C9CD-EFE1-BC80A34DF104}"/>
              </a:ext>
            </a:extLst>
          </p:cNvPr>
          <p:cNvSpPr/>
          <p:nvPr/>
        </p:nvSpPr>
        <p:spPr>
          <a:xfrm>
            <a:off x="441960" y="2461847"/>
            <a:ext cx="2509911" cy="330590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472D82AB-D2D2-D967-ECBC-A9B4EB2D54D1}"/>
              </a:ext>
            </a:extLst>
          </p:cNvPr>
          <p:cNvSpPr/>
          <p:nvPr/>
        </p:nvSpPr>
        <p:spPr>
          <a:xfrm>
            <a:off x="3438378" y="2468882"/>
            <a:ext cx="2383302" cy="330590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0AA4B80D-D8AF-6ED1-9FE0-EC59FF8D54B5}"/>
              </a:ext>
            </a:extLst>
          </p:cNvPr>
          <p:cNvSpPr/>
          <p:nvPr/>
        </p:nvSpPr>
        <p:spPr>
          <a:xfrm>
            <a:off x="6370322" y="2461847"/>
            <a:ext cx="2383302" cy="3305908"/>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10AEEF0F-FC79-E855-5756-30BAA6828B83}"/>
              </a:ext>
            </a:extLst>
          </p:cNvPr>
          <p:cNvSpPr/>
          <p:nvPr/>
        </p:nvSpPr>
        <p:spPr>
          <a:xfrm>
            <a:off x="9177996" y="2468882"/>
            <a:ext cx="2383302" cy="330590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28351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Corporate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FFC30-447A-9B4A-BE7A-A74CEE8FAC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6362072-EEE3-2B7F-0F9A-FE01FCCBF5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B498A79-430C-CFFA-9510-279CDFFE25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a:extLst>
              <a:ext uri="{FF2B5EF4-FFF2-40B4-BE49-F238E27FC236}">
                <a16:creationId xmlns:a16="http://schemas.microsoft.com/office/drawing/2014/main" id="{A3887FC7-F8B2-FAEC-8B3F-80F209A9B0CF}"/>
              </a:ext>
            </a:extLst>
          </p:cNvPr>
          <p:cNvSpPr>
            <a:spLocks noGrp="1"/>
          </p:cNvSpPr>
          <p:nvPr>
            <p:ph type="sldNum" sz="quarter" idx="10"/>
          </p:nvPr>
        </p:nvSpPr>
        <p:spPr/>
        <p:txBody>
          <a:bodyPr/>
          <a:lstStyle/>
          <a:p>
            <a:fld id="{BD570318-21B6-4EF7-9865-EB0E88790756}" type="slidenum">
              <a:rPr lang="en-GB" smtClean="0"/>
              <a:t>‹#›</a:t>
            </a:fld>
            <a:endParaRPr lang="en-GB"/>
          </a:p>
        </p:txBody>
      </p:sp>
    </p:spTree>
    <p:extLst>
      <p:ext uri="{BB962C8B-B14F-4D97-AF65-F5344CB8AC3E}">
        <p14:creationId xmlns:p14="http://schemas.microsoft.com/office/powerpoint/2010/main" val="1139365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BFA67-A1E3-AF1C-CCCE-A3CBF58733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D48FE66-2256-6516-A2BD-C0B1A3D35A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2948AD89-9C96-1203-B4A9-5B03F7220E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a:extLst>
              <a:ext uri="{FF2B5EF4-FFF2-40B4-BE49-F238E27FC236}">
                <a16:creationId xmlns:a16="http://schemas.microsoft.com/office/drawing/2014/main" id="{FF333D76-D157-3C17-5C7A-994D7BBCFF32}"/>
              </a:ext>
            </a:extLst>
          </p:cNvPr>
          <p:cNvSpPr>
            <a:spLocks noGrp="1"/>
          </p:cNvSpPr>
          <p:nvPr>
            <p:ph type="sldNum" sz="quarter" idx="10"/>
          </p:nvPr>
        </p:nvSpPr>
        <p:spPr/>
        <p:txBody>
          <a:bodyPr/>
          <a:lstStyle/>
          <a:p>
            <a:fld id="{BD570318-21B6-4EF7-9865-EB0E88790756}" type="slidenum">
              <a:rPr lang="en-GB" smtClean="0"/>
              <a:t>‹#›</a:t>
            </a:fld>
            <a:endParaRPr lang="en-GB"/>
          </a:p>
        </p:txBody>
      </p:sp>
    </p:spTree>
    <p:extLst>
      <p:ext uri="{BB962C8B-B14F-4D97-AF65-F5344CB8AC3E}">
        <p14:creationId xmlns:p14="http://schemas.microsoft.com/office/powerpoint/2010/main" val="3340875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ractices light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DB95B-02CE-DCE2-4E35-5DEFCEDD08C0}"/>
              </a:ext>
            </a:extLst>
          </p:cNvPr>
          <p:cNvSpPr>
            <a:spLocks noGrp="1"/>
          </p:cNvSpPr>
          <p:nvPr>
            <p:ph type="ctrTitle"/>
          </p:nvPr>
        </p:nvSpPr>
        <p:spPr>
          <a:xfrm>
            <a:off x="1524000" y="1947069"/>
            <a:ext cx="9144000" cy="2387600"/>
          </a:xfrm>
        </p:spPr>
        <p:txBody>
          <a:bodyPr anchor="b"/>
          <a:lstStyle>
            <a:lvl1pPr algn="l">
              <a:defRPr sz="6000" b="1">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DB39BFD1-51A1-8274-E47F-F9EA10EE4938}"/>
              </a:ext>
            </a:extLst>
          </p:cNvPr>
          <p:cNvSpPr>
            <a:spLocks noGrp="1"/>
          </p:cNvSpPr>
          <p:nvPr>
            <p:ph type="subTitle" idx="1"/>
          </p:nvPr>
        </p:nvSpPr>
        <p:spPr>
          <a:xfrm>
            <a:off x="1524000" y="4334669"/>
            <a:ext cx="9144000" cy="1655762"/>
          </a:xfrm>
        </p:spPr>
        <p:txBody>
          <a:bodyPr>
            <a:normAutofit/>
          </a:bodyPr>
          <a:lstStyle>
            <a:lvl1pPr marL="0" indent="0" algn="l">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Slide Number Placeholder 3">
            <a:extLst>
              <a:ext uri="{FF2B5EF4-FFF2-40B4-BE49-F238E27FC236}">
                <a16:creationId xmlns:a16="http://schemas.microsoft.com/office/drawing/2014/main" id="{D9FAC095-4784-571D-697E-089260806ADE}"/>
              </a:ext>
            </a:extLst>
          </p:cNvPr>
          <p:cNvSpPr>
            <a:spLocks noGrp="1"/>
          </p:cNvSpPr>
          <p:nvPr>
            <p:ph type="sldNum" sz="quarter" idx="10"/>
          </p:nvPr>
        </p:nvSpPr>
        <p:spPr/>
        <p:txBody>
          <a:bodyPr/>
          <a:lstStyle>
            <a:lvl1pPr>
              <a:defRPr>
                <a:solidFill>
                  <a:schemeClr val="bg2"/>
                </a:solidFill>
              </a:defRPr>
            </a:lvl1pPr>
          </a:lstStyle>
          <a:p>
            <a:fld id="{1D88F5DE-B7A1-4EF2-8D8C-0E0BD31E3CFF}" type="slidenum">
              <a:rPr lang="en-GB" smtClean="0"/>
              <a:pPr/>
              <a:t>‹#›</a:t>
            </a:fld>
            <a:endParaRPr lang="en-GB"/>
          </a:p>
        </p:txBody>
      </p:sp>
    </p:spTree>
    <p:extLst>
      <p:ext uri="{BB962C8B-B14F-4D97-AF65-F5344CB8AC3E}">
        <p14:creationId xmlns:p14="http://schemas.microsoft.com/office/powerpoint/2010/main" val="2334204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4.pn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image" Target="../media/image7.png"/><Relationship Id="rId4" Type="http://schemas.openxmlformats.org/officeDocument/2006/relationships/slideLayout" Target="../slideLayouts/slideLayout20.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10" Type="http://schemas.openxmlformats.org/officeDocument/2006/relationships/image" Target="../media/image10.png"/><Relationship Id="rId4" Type="http://schemas.openxmlformats.org/officeDocument/2006/relationships/slideLayout" Target="../slideLayouts/slideLayout28.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5F50DA-F782-C706-1E3C-E98FBF15525F}"/>
              </a:ext>
            </a:extLst>
          </p:cNvPr>
          <p:cNvSpPr>
            <a:spLocks noGrp="1"/>
          </p:cNvSpPr>
          <p:nvPr>
            <p:ph type="title"/>
          </p:nvPr>
        </p:nvSpPr>
        <p:spPr>
          <a:xfrm>
            <a:off x="838200" y="927833"/>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F33E1F8-D229-1146-21A1-CEED80600D0F}"/>
              </a:ext>
            </a:extLst>
          </p:cNvPr>
          <p:cNvSpPr>
            <a:spLocks noGrp="1"/>
          </p:cNvSpPr>
          <p:nvPr>
            <p:ph type="body" idx="1"/>
          </p:nvPr>
        </p:nvSpPr>
        <p:spPr>
          <a:xfrm>
            <a:off x="838200" y="2005012"/>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78E5050E-1B78-03E8-A5E2-291FC2DF3B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BD570318-21B6-4EF7-9865-EB0E88790756}" type="slidenum">
              <a:rPr lang="en-GB" smtClean="0"/>
              <a:t>‹#›</a:t>
            </a:fld>
            <a:endParaRPr lang="en-GB"/>
          </a:p>
        </p:txBody>
      </p:sp>
    </p:spTree>
    <p:extLst>
      <p:ext uri="{BB962C8B-B14F-4D97-AF65-F5344CB8AC3E}">
        <p14:creationId xmlns:p14="http://schemas.microsoft.com/office/powerpoint/2010/main" val="35652369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defTabSz="914400" rtl="0" eaLnBrk="1" latinLnBrk="0" hangingPunct="1">
        <a:lnSpc>
          <a:spcPct val="90000"/>
        </a:lnSpc>
        <a:spcBef>
          <a:spcPct val="0"/>
        </a:spcBef>
        <a:buNone/>
        <a:defRPr sz="4400" b="1"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5F50DA-F782-C706-1E3C-E98FBF15525F}"/>
              </a:ext>
            </a:extLst>
          </p:cNvPr>
          <p:cNvSpPr>
            <a:spLocks noGrp="1"/>
          </p:cNvSpPr>
          <p:nvPr>
            <p:ph type="title"/>
          </p:nvPr>
        </p:nvSpPr>
        <p:spPr>
          <a:xfrm>
            <a:off x="838200" y="927833"/>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F33E1F8-D229-1146-21A1-CEED80600D0F}"/>
              </a:ext>
            </a:extLst>
          </p:cNvPr>
          <p:cNvSpPr>
            <a:spLocks noGrp="1"/>
          </p:cNvSpPr>
          <p:nvPr>
            <p:ph type="body" idx="1"/>
          </p:nvPr>
        </p:nvSpPr>
        <p:spPr>
          <a:xfrm>
            <a:off x="838200" y="2005012"/>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78E5050E-1B78-03E8-A5E2-291FC2DF3B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1D88F5DE-B7A1-4EF2-8D8C-0E0BD31E3CFF}" type="slidenum">
              <a:rPr lang="en-GB" smtClean="0"/>
              <a:pPr/>
              <a:t>‹#›</a:t>
            </a:fld>
            <a:endParaRPr lang="en-GB"/>
          </a:p>
        </p:txBody>
      </p:sp>
    </p:spTree>
    <p:extLst>
      <p:ext uri="{BB962C8B-B14F-4D97-AF65-F5344CB8AC3E}">
        <p14:creationId xmlns:p14="http://schemas.microsoft.com/office/powerpoint/2010/main" val="4050150723"/>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Lst>
  <p:hf hdr="0" ftr="0" dt="0"/>
  <p:txStyles>
    <p:titleStyle>
      <a:lvl1pPr algn="l" defTabSz="914400" rtl="0" eaLnBrk="1" latinLnBrk="0" hangingPunct="1">
        <a:lnSpc>
          <a:spcPct val="90000"/>
        </a:lnSpc>
        <a:spcBef>
          <a:spcPct val="0"/>
        </a:spcBef>
        <a:buNone/>
        <a:defRPr sz="4400" b="1" kern="1200">
          <a:solidFill>
            <a:schemeClr val="bg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5F50DA-F782-C706-1E3C-E98FBF15525F}"/>
              </a:ext>
            </a:extLst>
          </p:cNvPr>
          <p:cNvSpPr>
            <a:spLocks noGrp="1"/>
          </p:cNvSpPr>
          <p:nvPr>
            <p:ph type="title"/>
          </p:nvPr>
        </p:nvSpPr>
        <p:spPr>
          <a:xfrm>
            <a:off x="838200" y="927833"/>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F33E1F8-D229-1146-21A1-CEED80600D0F}"/>
              </a:ext>
            </a:extLst>
          </p:cNvPr>
          <p:cNvSpPr>
            <a:spLocks noGrp="1"/>
          </p:cNvSpPr>
          <p:nvPr>
            <p:ph type="body" idx="1"/>
          </p:nvPr>
        </p:nvSpPr>
        <p:spPr>
          <a:xfrm>
            <a:off x="838200" y="2005012"/>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78E5050E-1B78-03E8-A5E2-291FC2DF3B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1D88F5DE-B7A1-4EF2-8D8C-0E0BD31E3CFF}" type="slidenum">
              <a:rPr lang="en-GB" smtClean="0"/>
              <a:pPr/>
              <a:t>‹#›</a:t>
            </a:fld>
            <a:endParaRPr lang="en-GB"/>
          </a:p>
        </p:txBody>
      </p:sp>
    </p:spTree>
    <p:extLst>
      <p:ext uri="{BB962C8B-B14F-4D97-AF65-F5344CB8AC3E}">
        <p14:creationId xmlns:p14="http://schemas.microsoft.com/office/powerpoint/2010/main" val="162273330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Lst>
  <p:hf hdr="0" ftr="0" dt="0"/>
  <p:txStyles>
    <p:titleStyle>
      <a:lvl1pPr algn="l" defTabSz="914400" rtl="0" eaLnBrk="1" latinLnBrk="0" hangingPunct="1">
        <a:lnSpc>
          <a:spcPct val="90000"/>
        </a:lnSpc>
        <a:spcBef>
          <a:spcPct val="0"/>
        </a:spcBef>
        <a:buNone/>
        <a:defRPr sz="4400" b="1"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5F50DA-F782-C706-1E3C-E98FBF15525F}"/>
              </a:ext>
            </a:extLst>
          </p:cNvPr>
          <p:cNvSpPr>
            <a:spLocks noGrp="1"/>
          </p:cNvSpPr>
          <p:nvPr>
            <p:ph type="title"/>
          </p:nvPr>
        </p:nvSpPr>
        <p:spPr>
          <a:xfrm>
            <a:off x="838200" y="927833"/>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F33E1F8-D229-1146-21A1-CEED80600D0F}"/>
              </a:ext>
            </a:extLst>
          </p:cNvPr>
          <p:cNvSpPr>
            <a:spLocks noGrp="1"/>
          </p:cNvSpPr>
          <p:nvPr>
            <p:ph type="body" idx="1"/>
          </p:nvPr>
        </p:nvSpPr>
        <p:spPr>
          <a:xfrm>
            <a:off x="838200" y="2005012"/>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78E5050E-1B78-03E8-A5E2-291FC2DF3B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1"/>
                </a:solidFill>
              </a:defRPr>
            </a:lvl1pPr>
          </a:lstStyle>
          <a:p>
            <a:fld id="{1D88F5DE-B7A1-4EF2-8D8C-0E0BD31E3CFF}" type="slidenum">
              <a:rPr lang="en-GB" smtClean="0"/>
              <a:pPr/>
              <a:t>‹#›</a:t>
            </a:fld>
            <a:endParaRPr lang="en-GB"/>
          </a:p>
        </p:txBody>
      </p:sp>
    </p:spTree>
    <p:extLst>
      <p:ext uri="{BB962C8B-B14F-4D97-AF65-F5344CB8AC3E}">
        <p14:creationId xmlns:p14="http://schemas.microsoft.com/office/powerpoint/2010/main" val="292569450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Lst>
  <p:hf hdr="0" ftr="0" dt="0"/>
  <p:txStyles>
    <p:title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hyperlink" Target="https://lgbt.foundation/how-we-can-help-you/pride-in-practice" TargetMode="External"/><Relationship Id="rId2" Type="http://schemas.openxmlformats.org/officeDocument/2006/relationships/hyperlink" Target="https://www.stonewall.org.uk/about-us/news/come-out-lgbt-becoming-active-lgbt-ally" TargetMode="Externa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hyperlink" Target="https://www.consortium.lgbt/member-directory/newham-lgbtq-youth-project/" TargetMode="External"/><Relationship Id="rId2" Type="http://schemas.openxmlformats.org/officeDocument/2006/relationships/hyperlink" Target="http://elop.org/" TargetMode="External"/><Relationship Id="rId1" Type="http://schemas.openxmlformats.org/officeDocument/2006/relationships/slideLayout" Target="../slideLayouts/slideLayout10.xml"/><Relationship Id="rId5" Type="http://schemas.openxmlformats.org/officeDocument/2006/relationships/hyperlink" Target="https://londonfriend.org.uk/" TargetMode="External"/><Relationship Id="rId4" Type="http://schemas.openxmlformats.org/officeDocument/2006/relationships/hyperlink" Target="https://www.newham-lgbt-seniors.org.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9A89A-3195-8E5A-6904-49844586D889}"/>
              </a:ext>
            </a:extLst>
          </p:cNvPr>
          <p:cNvSpPr>
            <a:spLocks noGrp="1"/>
          </p:cNvSpPr>
          <p:nvPr>
            <p:ph type="ctrTitle"/>
          </p:nvPr>
        </p:nvSpPr>
        <p:spPr>
          <a:xfrm>
            <a:off x="1481430" y="1947069"/>
            <a:ext cx="9144000" cy="2387600"/>
          </a:xfrm>
        </p:spPr>
        <p:txBody>
          <a:bodyPr/>
          <a:lstStyle/>
          <a:p>
            <a:r>
              <a:rPr lang="en-US" dirty="0"/>
              <a:t>Improving Access – LGBT+ Patients</a:t>
            </a:r>
          </a:p>
        </p:txBody>
      </p:sp>
      <p:sp>
        <p:nvSpPr>
          <p:cNvPr id="3" name="Subtitle 2">
            <a:extLst>
              <a:ext uri="{FF2B5EF4-FFF2-40B4-BE49-F238E27FC236}">
                <a16:creationId xmlns:a16="http://schemas.microsoft.com/office/drawing/2014/main" id="{D1085DB3-FF80-E1E6-B8DA-FB597F0A9404}"/>
              </a:ext>
            </a:extLst>
          </p:cNvPr>
          <p:cNvSpPr>
            <a:spLocks noGrp="1"/>
          </p:cNvSpPr>
          <p:nvPr>
            <p:ph type="subTitle" idx="1"/>
          </p:nvPr>
        </p:nvSpPr>
        <p:spPr/>
        <p:txBody>
          <a:bodyPr/>
          <a:lstStyle/>
          <a:p>
            <a:r>
              <a:rPr lang="en-US"/>
              <a:t>Cliff McMahon-Docherty</a:t>
            </a:r>
            <a:endParaRPr lang="en-GB" dirty="0"/>
          </a:p>
        </p:txBody>
      </p:sp>
    </p:spTree>
    <p:extLst>
      <p:ext uri="{BB962C8B-B14F-4D97-AF65-F5344CB8AC3E}">
        <p14:creationId xmlns:p14="http://schemas.microsoft.com/office/powerpoint/2010/main" val="781617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D320F-F31A-20F0-91F1-582A8C68B203}"/>
              </a:ext>
            </a:extLst>
          </p:cNvPr>
          <p:cNvSpPr>
            <a:spLocks noGrp="1"/>
          </p:cNvSpPr>
          <p:nvPr>
            <p:ph type="title"/>
          </p:nvPr>
        </p:nvSpPr>
        <p:spPr/>
        <p:txBody>
          <a:bodyPr/>
          <a:lstStyle/>
          <a:p>
            <a:r>
              <a:rPr lang="en-US"/>
              <a:t>How Can We Help In Primary Care?</a:t>
            </a:r>
            <a:endParaRPr lang="en-US" dirty="0">
              <a:cs typeface="Calibri"/>
            </a:endParaRPr>
          </a:p>
        </p:txBody>
      </p:sp>
      <p:sp>
        <p:nvSpPr>
          <p:cNvPr id="3" name="Content Placeholder 2">
            <a:extLst>
              <a:ext uri="{FF2B5EF4-FFF2-40B4-BE49-F238E27FC236}">
                <a16:creationId xmlns:a16="http://schemas.microsoft.com/office/drawing/2014/main" id="{C4B1A570-26CE-4A1E-6B2A-A7D0D03DAA09}"/>
              </a:ext>
            </a:extLst>
          </p:cNvPr>
          <p:cNvSpPr>
            <a:spLocks noGrp="1"/>
          </p:cNvSpPr>
          <p:nvPr>
            <p:ph idx="1"/>
          </p:nvPr>
        </p:nvSpPr>
        <p:spPr>
          <a:xfrm>
            <a:off x="838200" y="1942553"/>
            <a:ext cx="10515600" cy="4351338"/>
          </a:xfrm>
        </p:spPr>
        <p:txBody>
          <a:bodyPr vert="horz" lIns="91440" tIns="45720" rIns="91440" bIns="45720" rtlCol="0" anchor="t">
            <a:normAutofit/>
          </a:bodyPr>
          <a:lstStyle/>
          <a:p>
            <a:endParaRPr lang="en-US" sz="2200" dirty="0">
              <a:cs typeface="Calibri"/>
            </a:endParaRPr>
          </a:p>
          <a:p>
            <a:r>
              <a:rPr lang="en-US" sz="2200" dirty="0">
                <a:ea typeface="+mn-lt"/>
                <a:cs typeface="+mn-lt"/>
              </a:rPr>
              <a:t>Be an ally: </a:t>
            </a:r>
            <a:r>
              <a:rPr lang="en-US" sz="2200" dirty="0">
                <a:ea typeface="+mn-lt"/>
                <a:cs typeface="+mn-lt"/>
                <a:hlinkClick r:id="rId2"/>
              </a:rPr>
              <a:t>Come Out For LGBT: Becoming an active LGBT ally (stonewall.org.uk)</a:t>
            </a:r>
            <a:endParaRPr lang="en-US" dirty="0">
              <a:cs typeface="Calibri"/>
            </a:endParaRPr>
          </a:p>
          <a:p>
            <a:r>
              <a:rPr lang="en-US" sz="2200" dirty="0">
                <a:ea typeface="+mn-lt"/>
                <a:cs typeface="+mn-lt"/>
              </a:rPr>
              <a:t>We can use the pride flag </a:t>
            </a:r>
            <a:r>
              <a:rPr lang="en-US" sz="2200" dirty="0" err="1">
                <a:ea typeface="+mn-lt"/>
                <a:cs typeface="+mn-lt"/>
              </a:rPr>
              <a:t>colours</a:t>
            </a:r>
            <a:r>
              <a:rPr lang="en-US" sz="2200" dirty="0">
                <a:ea typeface="+mn-lt"/>
                <a:cs typeface="+mn-lt"/>
              </a:rPr>
              <a:t> in practices, for example on lanyards</a:t>
            </a:r>
            <a:endParaRPr lang="en-US" dirty="0"/>
          </a:p>
          <a:p>
            <a:r>
              <a:rPr lang="en-US" sz="2200" dirty="0">
                <a:cs typeface="Calibri"/>
              </a:rPr>
              <a:t>Ensure LGBT+ appropriate healthcare information is displayed in waiting areas</a:t>
            </a:r>
            <a:endParaRPr lang="en-US" sz="2200" u="sng" dirty="0">
              <a:cs typeface="Calibri"/>
            </a:endParaRPr>
          </a:p>
          <a:p>
            <a:r>
              <a:rPr lang="en-US" sz="2200" dirty="0">
                <a:cs typeface="Calibri"/>
              </a:rPr>
              <a:t>Use pronouns to help with misgendering. People don't always </a:t>
            </a:r>
            <a:r>
              <a:rPr lang="en-US" sz="2200" dirty="0" err="1">
                <a:cs typeface="Calibri"/>
              </a:rPr>
              <a:t>recognise</a:t>
            </a:r>
            <a:r>
              <a:rPr lang="en-US" sz="2200" dirty="0">
                <a:cs typeface="Calibri"/>
              </a:rPr>
              <a:t> names from other cultures, so this helps with multicultural inclusion as well. </a:t>
            </a:r>
          </a:p>
          <a:p>
            <a:r>
              <a:rPr lang="en-US" sz="2200" dirty="0">
                <a:cs typeface="Calibri"/>
              </a:rPr>
              <a:t>We can review our practice policies and procedures so that they are LGBT+ inclusive. </a:t>
            </a:r>
          </a:p>
          <a:p>
            <a:r>
              <a:rPr lang="en-US" sz="2200" dirty="0">
                <a:cs typeface="Calibri"/>
              </a:rPr>
              <a:t>We can consider specialist inclusion training and sign up to Pride in Practice: </a:t>
            </a:r>
            <a:r>
              <a:rPr lang="en-US" sz="2200" dirty="0">
                <a:ea typeface="+mn-lt"/>
                <a:cs typeface="+mn-lt"/>
                <a:hlinkClick r:id="rId3"/>
              </a:rPr>
              <a:t>LGBT Foundation - Pride In Practice</a:t>
            </a:r>
            <a:endParaRPr lang="en-US" sz="2200" dirty="0">
              <a:cs typeface="Calibri"/>
            </a:endParaRPr>
          </a:p>
          <a:p>
            <a:endParaRPr lang="en-US" dirty="0">
              <a:cs typeface="Calibri"/>
            </a:endParaRPr>
          </a:p>
          <a:p>
            <a:pPr marL="0" indent="0">
              <a:buNone/>
            </a:pPr>
            <a:endParaRPr lang="en-US" dirty="0">
              <a:cs typeface="Calibri"/>
            </a:endParaRPr>
          </a:p>
          <a:p>
            <a:endParaRPr lang="en-US" sz="2200" dirty="0">
              <a:cs typeface="Calibri"/>
            </a:endParaRPr>
          </a:p>
          <a:p>
            <a:endParaRPr lang="en-US" sz="2200" dirty="0">
              <a:cs typeface="Calibri"/>
            </a:endParaRPr>
          </a:p>
          <a:p>
            <a:pPr marL="0" indent="0">
              <a:buNone/>
            </a:pPr>
            <a:endParaRPr lang="en-US" sz="2400" dirty="0">
              <a:cs typeface="Calibri"/>
            </a:endParaRPr>
          </a:p>
        </p:txBody>
      </p:sp>
    </p:spTree>
    <p:extLst>
      <p:ext uri="{BB962C8B-B14F-4D97-AF65-F5344CB8AC3E}">
        <p14:creationId xmlns:p14="http://schemas.microsoft.com/office/powerpoint/2010/main" val="930105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D320F-F31A-20F0-91F1-582A8C68B203}"/>
              </a:ext>
            </a:extLst>
          </p:cNvPr>
          <p:cNvSpPr>
            <a:spLocks noGrp="1"/>
          </p:cNvSpPr>
          <p:nvPr>
            <p:ph type="title"/>
          </p:nvPr>
        </p:nvSpPr>
        <p:spPr/>
        <p:txBody>
          <a:bodyPr/>
          <a:lstStyle/>
          <a:p>
            <a:r>
              <a:rPr lang="en-US" dirty="0"/>
              <a:t>What Else Can We Do?</a:t>
            </a:r>
            <a:endParaRPr lang="en-US" dirty="0">
              <a:cs typeface="Calibri"/>
            </a:endParaRPr>
          </a:p>
        </p:txBody>
      </p:sp>
      <p:sp>
        <p:nvSpPr>
          <p:cNvPr id="3" name="Content Placeholder 2">
            <a:extLst>
              <a:ext uri="{FF2B5EF4-FFF2-40B4-BE49-F238E27FC236}">
                <a16:creationId xmlns:a16="http://schemas.microsoft.com/office/drawing/2014/main" id="{C4B1A570-26CE-4A1E-6B2A-A7D0D03DAA09}"/>
              </a:ext>
            </a:extLst>
          </p:cNvPr>
          <p:cNvSpPr>
            <a:spLocks noGrp="1"/>
          </p:cNvSpPr>
          <p:nvPr>
            <p:ph idx="1"/>
          </p:nvPr>
        </p:nvSpPr>
        <p:spPr>
          <a:xfrm>
            <a:off x="838200" y="1942553"/>
            <a:ext cx="10515600" cy="4351338"/>
          </a:xfrm>
        </p:spPr>
        <p:txBody>
          <a:bodyPr vert="horz" lIns="91440" tIns="45720" rIns="91440" bIns="45720" rtlCol="0" anchor="t">
            <a:normAutofit/>
          </a:bodyPr>
          <a:lstStyle/>
          <a:p>
            <a:endParaRPr lang="en-US" sz="2200" dirty="0">
              <a:cs typeface="Calibri"/>
            </a:endParaRPr>
          </a:p>
          <a:p>
            <a:r>
              <a:rPr lang="en-US" sz="2200" dirty="0">
                <a:ea typeface="+mn-lt"/>
                <a:cs typeface="+mn-lt"/>
              </a:rPr>
              <a:t>Reassure patients of our commitment to equity and not just equality – a </a:t>
            </a:r>
            <a:r>
              <a:rPr lang="en-US" sz="2200" dirty="0" err="1">
                <a:ea typeface="+mn-lt"/>
                <a:cs typeface="+mn-lt"/>
              </a:rPr>
              <a:t>personalised</a:t>
            </a:r>
            <a:r>
              <a:rPr lang="en-US" sz="2200" dirty="0">
                <a:ea typeface="+mn-lt"/>
                <a:cs typeface="+mn-lt"/>
              </a:rPr>
              <a:t> care approach and shared decision making is at the heart of how we work. </a:t>
            </a:r>
            <a:endParaRPr lang="en-US" sz="2200" dirty="0">
              <a:cs typeface="Calibri"/>
            </a:endParaRPr>
          </a:p>
          <a:p>
            <a:r>
              <a:rPr lang="en-US" sz="2200" dirty="0">
                <a:cs typeface="Calibri"/>
              </a:rPr>
              <a:t>Practice teams include many specialisms to address specific needs. In addition to the doctors and nurses at the practice we have teams working to provide support with mental health, healthy living and addressing the social needs which affect our health and wellbeing. Built around the individual's goals, these services take account of a patient's personal situation, including any factors arising from gender and/or sexuality.    </a:t>
            </a:r>
          </a:p>
          <a:p>
            <a:endParaRPr lang="en-US" sz="2200" dirty="0">
              <a:cs typeface="Calibri"/>
            </a:endParaRPr>
          </a:p>
          <a:p>
            <a:endParaRPr lang="en-US" dirty="0">
              <a:cs typeface="Calibri"/>
            </a:endParaRPr>
          </a:p>
          <a:p>
            <a:pPr marL="0" indent="0">
              <a:buNone/>
            </a:pPr>
            <a:endParaRPr lang="en-US" dirty="0">
              <a:cs typeface="Calibri"/>
            </a:endParaRPr>
          </a:p>
          <a:p>
            <a:endParaRPr lang="en-US" sz="2200" dirty="0">
              <a:cs typeface="Calibri"/>
            </a:endParaRPr>
          </a:p>
          <a:p>
            <a:endParaRPr lang="en-US" sz="2200" dirty="0">
              <a:cs typeface="Calibri"/>
            </a:endParaRPr>
          </a:p>
          <a:p>
            <a:pPr marL="0" indent="0">
              <a:buNone/>
            </a:pPr>
            <a:endParaRPr lang="en-US" sz="2400" dirty="0">
              <a:cs typeface="Calibri"/>
            </a:endParaRPr>
          </a:p>
        </p:txBody>
      </p:sp>
    </p:spTree>
    <p:extLst>
      <p:ext uri="{BB962C8B-B14F-4D97-AF65-F5344CB8AC3E}">
        <p14:creationId xmlns:p14="http://schemas.microsoft.com/office/powerpoint/2010/main" val="756930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D320F-F31A-20F0-91F1-582A8C68B203}"/>
              </a:ext>
            </a:extLst>
          </p:cNvPr>
          <p:cNvSpPr>
            <a:spLocks noGrp="1"/>
          </p:cNvSpPr>
          <p:nvPr>
            <p:ph type="title"/>
          </p:nvPr>
        </p:nvSpPr>
        <p:spPr/>
        <p:txBody>
          <a:bodyPr/>
          <a:lstStyle/>
          <a:p>
            <a:r>
              <a:rPr lang="en-US" dirty="0"/>
              <a:t>What Does LGBT+ Mean?</a:t>
            </a:r>
            <a:endParaRPr lang="en-GB" dirty="0"/>
          </a:p>
        </p:txBody>
      </p:sp>
      <p:sp>
        <p:nvSpPr>
          <p:cNvPr id="3" name="Content Placeholder 2">
            <a:extLst>
              <a:ext uri="{FF2B5EF4-FFF2-40B4-BE49-F238E27FC236}">
                <a16:creationId xmlns:a16="http://schemas.microsoft.com/office/drawing/2014/main" id="{C4B1A570-26CE-4A1E-6B2A-A7D0D03DAA09}"/>
              </a:ext>
            </a:extLst>
          </p:cNvPr>
          <p:cNvSpPr>
            <a:spLocks noGrp="1"/>
          </p:cNvSpPr>
          <p:nvPr>
            <p:ph idx="1"/>
          </p:nvPr>
        </p:nvSpPr>
        <p:spPr>
          <a:xfrm>
            <a:off x="838200" y="1942553"/>
            <a:ext cx="10515600" cy="4351338"/>
          </a:xfrm>
        </p:spPr>
        <p:txBody>
          <a:bodyPr vert="horz" lIns="91440" tIns="45720" rIns="91440" bIns="45720" rtlCol="0" anchor="t">
            <a:normAutofit/>
          </a:bodyPr>
          <a:lstStyle/>
          <a:p>
            <a:r>
              <a:rPr lang="en-US" sz="2400" dirty="0"/>
              <a:t>The initials refer to </a:t>
            </a:r>
            <a:r>
              <a:rPr lang="en-US" sz="2400" u="sng" dirty="0"/>
              <a:t>L</a:t>
            </a:r>
            <a:r>
              <a:rPr lang="en-US" sz="2400" dirty="0"/>
              <a:t>esbian </a:t>
            </a:r>
            <a:r>
              <a:rPr lang="en-US" sz="2400" u="sng" dirty="0"/>
              <a:t>G</a:t>
            </a:r>
            <a:r>
              <a:rPr lang="en-US" sz="2400" dirty="0"/>
              <a:t>ay </a:t>
            </a:r>
            <a:r>
              <a:rPr lang="en-US" sz="2400" u="sng" dirty="0"/>
              <a:t>B</a:t>
            </a:r>
            <a:r>
              <a:rPr lang="en-US" sz="2400" dirty="0"/>
              <a:t>isexual and </a:t>
            </a:r>
            <a:r>
              <a:rPr lang="en-US" sz="2400" u="sng" dirty="0"/>
              <a:t>T</a:t>
            </a:r>
            <a:r>
              <a:rPr lang="en-US" sz="2400" dirty="0"/>
              <a:t>rans</a:t>
            </a:r>
            <a:endParaRPr lang="en-US" sz="2400" dirty="0">
              <a:cs typeface="Calibri"/>
            </a:endParaRPr>
          </a:p>
          <a:p>
            <a:r>
              <a:rPr lang="en-US" sz="2400" dirty="0">
                <a:cs typeface="Calibri"/>
              </a:rPr>
              <a:t>Some people prefer to use LGBTQIA+ as a more inclusive term with the additional letters referring to </a:t>
            </a:r>
            <a:r>
              <a:rPr lang="en-US" sz="2400" u="sng" dirty="0">
                <a:cs typeface="Calibri"/>
              </a:rPr>
              <a:t>Q</a:t>
            </a:r>
            <a:r>
              <a:rPr lang="en-US" sz="2400" dirty="0">
                <a:cs typeface="Calibri"/>
              </a:rPr>
              <a:t>ueer or </a:t>
            </a:r>
            <a:r>
              <a:rPr lang="en-US" sz="2400" u="sng" dirty="0">
                <a:cs typeface="Calibri"/>
              </a:rPr>
              <a:t>Q</a:t>
            </a:r>
            <a:r>
              <a:rPr lang="en-US" sz="2400" dirty="0">
                <a:cs typeface="Calibri"/>
              </a:rPr>
              <a:t>uestioning, </a:t>
            </a:r>
            <a:r>
              <a:rPr lang="en-US" sz="2400" u="sng" dirty="0">
                <a:cs typeface="Calibri"/>
              </a:rPr>
              <a:t>I</a:t>
            </a:r>
            <a:r>
              <a:rPr lang="en-US" sz="2400" dirty="0">
                <a:cs typeface="Calibri"/>
              </a:rPr>
              <a:t>ntersex and </a:t>
            </a:r>
            <a:r>
              <a:rPr lang="en-US" sz="2400" u="sng" dirty="0">
                <a:cs typeface="Calibri"/>
              </a:rPr>
              <a:t>A</a:t>
            </a:r>
            <a:r>
              <a:rPr lang="en-US" sz="2400" dirty="0">
                <a:cs typeface="Calibri"/>
              </a:rPr>
              <a:t>sexual. </a:t>
            </a:r>
          </a:p>
          <a:p>
            <a:r>
              <a:rPr lang="en-US" sz="2400" dirty="0">
                <a:cs typeface="Calibri"/>
              </a:rPr>
              <a:t>A person's sexuality may be clear to them quite early on, or it may only become apparent later in life.</a:t>
            </a:r>
          </a:p>
          <a:p>
            <a:r>
              <a:rPr lang="en-US" sz="2400" dirty="0">
                <a:cs typeface="Calibri"/>
              </a:rPr>
              <a:t>According to the ONS in 2019 1.4 million people in the UK identified as lesbian, gay or bisexual (2.7% of the population). Roughly the same number declared that they did not know or did not answer the question.  </a:t>
            </a:r>
          </a:p>
        </p:txBody>
      </p:sp>
    </p:spTree>
    <p:extLst>
      <p:ext uri="{BB962C8B-B14F-4D97-AF65-F5344CB8AC3E}">
        <p14:creationId xmlns:p14="http://schemas.microsoft.com/office/powerpoint/2010/main" val="2736498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D320F-F31A-20F0-91F1-582A8C68B203}"/>
              </a:ext>
            </a:extLst>
          </p:cNvPr>
          <p:cNvSpPr>
            <a:spLocks noGrp="1"/>
          </p:cNvSpPr>
          <p:nvPr>
            <p:ph type="title"/>
          </p:nvPr>
        </p:nvSpPr>
        <p:spPr/>
        <p:txBody>
          <a:bodyPr/>
          <a:lstStyle/>
          <a:p>
            <a:r>
              <a:rPr lang="en-US" dirty="0"/>
              <a:t>What Does Gender Identity Mean?</a:t>
            </a:r>
            <a:endParaRPr lang="en-GB" dirty="0"/>
          </a:p>
        </p:txBody>
      </p:sp>
      <p:sp>
        <p:nvSpPr>
          <p:cNvPr id="3" name="Content Placeholder 2">
            <a:extLst>
              <a:ext uri="{FF2B5EF4-FFF2-40B4-BE49-F238E27FC236}">
                <a16:creationId xmlns:a16="http://schemas.microsoft.com/office/drawing/2014/main" id="{C4B1A570-26CE-4A1E-6B2A-A7D0D03DAA09}"/>
              </a:ext>
            </a:extLst>
          </p:cNvPr>
          <p:cNvSpPr>
            <a:spLocks noGrp="1"/>
          </p:cNvSpPr>
          <p:nvPr>
            <p:ph idx="1"/>
          </p:nvPr>
        </p:nvSpPr>
        <p:spPr>
          <a:xfrm>
            <a:off x="838200" y="1942553"/>
            <a:ext cx="10515600" cy="4351338"/>
          </a:xfrm>
        </p:spPr>
        <p:txBody>
          <a:bodyPr vert="horz" lIns="91440" tIns="45720" rIns="91440" bIns="45720" rtlCol="0" anchor="t">
            <a:normAutofit/>
          </a:bodyPr>
          <a:lstStyle/>
          <a:p>
            <a:r>
              <a:rPr lang="en-US" sz="2400" dirty="0"/>
              <a:t>This refers to a person's sense of their own gender and may not be the sex they were registered at birth. </a:t>
            </a:r>
            <a:endParaRPr lang="en-US" sz="2400" dirty="0">
              <a:cs typeface="Calibri"/>
            </a:endParaRPr>
          </a:p>
          <a:p>
            <a:r>
              <a:rPr lang="en-US" sz="2400" dirty="0">
                <a:cs typeface="Calibri"/>
              </a:rPr>
              <a:t>The ONS asked about gender identity for the first time in the 2021 census. Why?</a:t>
            </a:r>
          </a:p>
          <a:p>
            <a:pPr lvl="1"/>
            <a:r>
              <a:rPr lang="en-US" sz="2000" dirty="0">
                <a:cs typeface="Calibri"/>
              </a:rPr>
              <a:t>To improve monitoring</a:t>
            </a:r>
          </a:p>
          <a:p>
            <a:pPr lvl="1"/>
            <a:r>
              <a:rPr lang="en-US" sz="2000" dirty="0">
                <a:cs typeface="Calibri"/>
              </a:rPr>
              <a:t>To support anti-discrimination duties under the equality act</a:t>
            </a:r>
          </a:p>
          <a:p>
            <a:pPr lvl="1"/>
            <a:r>
              <a:rPr lang="en-US" sz="2000" dirty="0">
                <a:cs typeface="Calibri"/>
              </a:rPr>
              <a:t>Support allocation of resources and policy development</a:t>
            </a:r>
          </a:p>
          <a:p>
            <a:r>
              <a:rPr lang="en-US" sz="2400" dirty="0">
                <a:cs typeface="Calibri"/>
              </a:rPr>
              <a:t>0.5% (262,000 people) answered that their gender identity was different from the sex registered at birth.</a:t>
            </a:r>
          </a:p>
          <a:p>
            <a:r>
              <a:rPr lang="en-US" sz="2400" dirty="0">
                <a:cs typeface="Calibri"/>
              </a:rPr>
              <a:t>6% did not answer the question, equal to about 2.9 million people. </a:t>
            </a:r>
          </a:p>
        </p:txBody>
      </p:sp>
    </p:spTree>
    <p:extLst>
      <p:ext uri="{BB962C8B-B14F-4D97-AF65-F5344CB8AC3E}">
        <p14:creationId xmlns:p14="http://schemas.microsoft.com/office/powerpoint/2010/main" val="1932284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D320F-F31A-20F0-91F1-582A8C68B203}"/>
              </a:ext>
            </a:extLst>
          </p:cNvPr>
          <p:cNvSpPr>
            <a:spLocks noGrp="1"/>
          </p:cNvSpPr>
          <p:nvPr>
            <p:ph type="title"/>
          </p:nvPr>
        </p:nvSpPr>
        <p:spPr/>
        <p:txBody>
          <a:bodyPr/>
          <a:lstStyle/>
          <a:p>
            <a:r>
              <a:rPr lang="en-US" dirty="0"/>
              <a:t>Common Healthcare Issues and Barriers</a:t>
            </a:r>
            <a:endParaRPr lang="en-US" dirty="0">
              <a:cs typeface="Calibri"/>
            </a:endParaRPr>
          </a:p>
        </p:txBody>
      </p:sp>
      <p:sp>
        <p:nvSpPr>
          <p:cNvPr id="3" name="Content Placeholder 2">
            <a:extLst>
              <a:ext uri="{FF2B5EF4-FFF2-40B4-BE49-F238E27FC236}">
                <a16:creationId xmlns:a16="http://schemas.microsoft.com/office/drawing/2014/main" id="{C4B1A570-26CE-4A1E-6B2A-A7D0D03DAA09}"/>
              </a:ext>
            </a:extLst>
          </p:cNvPr>
          <p:cNvSpPr>
            <a:spLocks noGrp="1"/>
          </p:cNvSpPr>
          <p:nvPr>
            <p:ph idx="1"/>
          </p:nvPr>
        </p:nvSpPr>
        <p:spPr>
          <a:xfrm>
            <a:off x="838200" y="1942553"/>
            <a:ext cx="10515600" cy="4351338"/>
          </a:xfrm>
        </p:spPr>
        <p:txBody>
          <a:bodyPr vert="horz" lIns="91440" tIns="45720" rIns="91440" bIns="45720" rtlCol="0" anchor="t">
            <a:normAutofit/>
          </a:bodyPr>
          <a:lstStyle/>
          <a:p>
            <a:r>
              <a:rPr lang="en-US" sz="2150" dirty="0"/>
              <a:t>In addition to the day-to-day problems related to sexual health and wellbeing that are universal; some other specific issues arise: </a:t>
            </a:r>
            <a:endParaRPr lang="en-US" sz="2150" dirty="0">
              <a:cs typeface="Calibri"/>
            </a:endParaRPr>
          </a:p>
          <a:p>
            <a:r>
              <a:rPr lang="en-US" sz="2150" dirty="0">
                <a:cs typeface="Calibri"/>
              </a:rPr>
              <a:t>Ageing without children – feelings of loss, unmet care needs, or sense of purpose may be an issue for some.</a:t>
            </a:r>
          </a:p>
          <a:p>
            <a:r>
              <a:rPr lang="en-US" sz="2150" dirty="0">
                <a:cs typeface="Calibri"/>
              </a:rPr>
              <a:t>Maintaining healthy relationships.</a:t>
            </a:r>
          </a:p>
          <a:p>
            <a:r>
              <a:rPr lang="en-US" sz="2150" dirty="0">
                <a:cs typeface="Calibri"/>
              </a:rPr>
              <a:t>Judgement and prejudice encountered from some healthcare and allied practitioners. </a:t>
            </a:r>
          </a:p>
          <a:p>
            <a:r>
              <a:rPr lang="en-US" sz="2150" dirty="0">
                <a:cs typeface="Calibri"/>
              </a:rPr>
              <a:t>Appropriate support and care planning.</a:t>
            </a:r>
          </a:p>
          <a:p>
            <a:r>
              <a:rPr lang="en-US" sz="2150" dirty="0">
                <a:cs typeface="Calibri"/>
              </a:rPr>
              <a:t>Inclusive end of life care.</a:t>
            </a:r>
          </a:p>
          <a:p>
            <a:r>
              <a:rPr lang="en-US" sz="2150" dirty="0">
                <a:cs typeface="Calibri"/>
              </a:rPr>
              <a:t>LGBT+ friendly nursing and care homes.</a:t>
            </a:r>
          </a:p>
          <a:p>
            <a:r>
              <a:rPr lang="en-US" sz="2150" dirty="0">
                <a:cs typeface="Calibri"/>
              </a:rPr>
              <a:t>For gay men, health issues arising from long term HIV treatment and for some, unexpected survival led to debt and similar issues. </a:t>
            </a:r>
          </a:p>
          <a:p>
            <a:pPr marL="0" indent="0">
              <a:buNone/>
            </a:pPr>
            <a:endParaRPr lang="en-US" sz="2400" dirty="0">
              <a:cs typeface="Calibri"/>
            </a:endParaRPr>
          </a:p>
        </p:txBody>
      </p:sp>
    </p:spTree>
    <p:extLst>
      <p:ext uri="{BB962C8B-B14F-4D97-AF65-F5344CB8AC3E}">
        <p14:creationId xmlns:p14="http://schemas.microsoft.com/office/powerpoint/2010/main" val="225228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D320F-F31A-20F0-91F1-582A8C68B203}"/>
              </a:ext>
            </a:extLst>
          </p:cNvPr>
          <p:cNvSpPr>
            <a:spLocks noGrp="1"/>
          </p:cNvSpPr>
          <p:nvPr>
            <p:ph type="title"/>
          </p:nvPr>
        </p:nvSpPr>
        <p:spPr/>
        <p:txBody>
          <a:bodyPr/>
          <a:lstStyle/>
          <a:p>
            <a:r>
              <a:rPr lang="en-US" dirty="0"/>
              <a:t>Common Healthcare Issues and Barriers</a:t>
            </a:r>
            <a:endParaRPr lang="en-US" dirty="0">
              <a:cs typeface="Calibri"/>
            </a:endParaRPr>
          </a:p>
        </p:txBody>
      </p:sp>
      <p:sp>
        <p:nvSpPr>
          <p:cNvPr id="3" name="Content Placeholder 2">
            <a:extLst>
              <a:ext uri="{FF2B5EF4-FFF2-40B4-BE49-F238E27FC236}">
                <a16:creationId xmlns:a16="http://schemas.microsoft.com/office/drawing/2014/main" id="{C4B1A570-26CE-4A1E-6B2A-A7D0D03DAA09}"/>
              </a:ext>
            </a:extLst>
          </p:cNvPr>
          <p:cNvSpPr>
            <a:spLocks noGrp="1"/>
          </p:cNvSpPr>
          <p:nvPr>
            <p:ph idx="1"/>
          </p:nvPr>
        </p:nvSpPr>
        <p:spPr>
          <a:xfrm>
            <a:off x="838200" y="1942553"/>
            <a:ext cx="10515600" cy="4351338"/>
          </a:xfrm>
        </p:spPr>
        <p:txBody>
          <a:bodyPr vert="horz" lIns="91440" tIns="45720" rIns="91440" bIns="45720" rtlCol="0" anchor="t">
            <a:normAutofit/>
          </a:bodyPr>
          <a:lstStyle/>
          <a:p>
            <a:r>
              <a:rPr lang="en-US" sz="2200" dirty="0"/>
              <a:t>Needs assessments that take account of sexuality and gender issues, e.g. identity confusion in dementia patients may need to be considered.  </a:t>
            </a:r>
            <a:endParaRPr lang="en-US" sz="2200" dirty="0">
              <a:cs typeface="Calibri"/>
            </a:endParaRPr>
          </a:p>
          <a:p>
            <a:r>
              <a:rPr lang="en-US" sz="2200" dirty="0">
                <a:cs typeface="Calibri"/>
              </a:rPr>
              <a:t>Data protection and consent, and who to contact. The legal next of kin can sometimes be a problematic pathway if there is family prejudice and the next of kin is a family member who has shunned the individual or may not be respectful of their wishes. </a:t>
            </a:r>
          </a:p>
          <a:p>
            <a:r>
              <a:rPr lang="en-US" sz="2200" dirty="0">
                <a:cs typeface="Calibri"/>
              </a:rPr>
              <a:t>Equality law and how it relates to healthcare. </a:t>
            </a:r>
          </a:p>
          <a:p>
            <a:r>
              <a:rPr lang="en-US" sz="2200" dirty="0">
                <a:cs typeface="Calibri"/>
              </a:rPr>
              <a:t>Capacity and making LGBT+ appropriate decisions. </a:t>
            </a:r>
          </a:p>
          <a:p>
            <a:endParaRPr lang="en-US" sz="2200" dirty="0">
              <a:cs typeface="Calibri"/>
            </a:endParaRPr>
          </a:p>
          <a:p>
            <a:pPr marL="0" indent="0">
              <a:buNone/>
            </a:pPr>
            <a:endParaRPr lang="en-US" sz="2400" dirty="0">
              <a:cs typeface="Calibri"/>
            </a:endParaRPr>
          </a:p>
        </p:txBody>
      </p:sp>
    </p:spTree>
    <p:extLst>
      <p:ext uri="{BB962C8B-B14F-4D97-AF65-F5344CB8AC3E}">
        <p14:creationId xmlns:p14="http://schemas.microsoft.com/office/powerpoint/2010/main" val="221318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D320F-F31A-20F0-91F1-582A8C68B203}"/>
              </a:ext>
            </a:extLst>
          </p:cNvPr>
          <p:cNvSpPr>
            <a:spLocks noGrp="1"/>
          </p:cNvSpPr>
          <p:nvPr>
            <p:ph type="title"/>
          </p:nvPr>
        </p:nvSpPr>
        <p:spPr/>
        <p:txBody>
          <a:bodyPr/>
          <a:lstStyle/>
          <a:p>
            <a:r>
              <a:rPr lang="en-US" dirty="0"/>
              <a:t>A Lived Experienced Example</a:t>
            </a:r>
            <a:endParaRPr lang="en-US" dirty="0">
              <a:cs typeface="Calibri"/>
            </a:endParaRPr>
          </a:p>
        </p:txBody>
      </p:sp>
      <p:sp>
        <p:nvSpPr>
          <p:cNvPr id="3" name="Content Placeholder 2">
            <a:extLst>
              <a:ext uri="{FF2B5EF4-FFF2-40B4-BE49-F238E27FC236}">
                <a16:creationId xmlns:a16="http://schemas.microsoft.com/office/drawing/2014/main" id="{C4B1A570-26CE-4A1E-6B2A-A7D0D03DAA09}"/>
              </a:ext>
            </a:extLst>
          </p:cNvPr>
          <p:cNvSpPr>
            <a:spLocks noGrp="1"/>
          </p:cNvSpPr>
          <p:nvPr>
            <p:ph idx="1"/>
          </p:nvPr>
        </p:nvSpPr>
        <p:spPr>
          <a:xfrm>
            <a:off x="838200" y="1942553"/>
            <a:ext cx="10515600" cy="4351338"/>
          </a:xfrm>
        </p:spPr>
        <p:txBody>
          <a:bodyPr vert="horz" lIns="91440" tIns="45720" rIns="91440" bIns="45720" rtlCol="0" anchor="t">
            <a:normAutofit/>
          </a:bodyPr>
          <a:lstStyle/>
          <a:p>
            <a:r>
              <a:rPr lang="en-US" sz="2050" dirty="0" smtClean="0"/>
              <a:t>A</a:t>
            </a:r>
            <a:r>
              <a:rPr lang="en-US" sz="2050" dirty="0"/>
              <a:t> gay man shows the best and most challenging aspects of healthcare. </a:t>
            </a:r>
            <a:endParaRPr lang="en-US" sz="2050" dirty="0">
              <a:cs typeface="Calibri"/>
            </a:endParaRPr>
          </a:p>
          <a:p>
            <a:r>
              <a:rPr lang="en-US" sz="2050" dirty="0">
                <a:cs typeface="Calibri"/>
              </a:rPr>
              <a:t>In the summer of 2020 he was unfortunately seriously ill in hospital with an antibiotic resistant infection. This was at the height of the Covid-19 pandemic. Specialists were redeployed and because of </a:t>
            </a:r>
            <a:r>
              <a:rPr lang="en-US" sz="2050" dirty="0" smtClean="0">
                <a:cs typeface="Calibri"/>
              </a:rPr>
              <a:t>this,</a:t>
            </a:r>
            <a:r>
              <a:rPr lang="en-US" sz="2050" dirty="0">
                <a:cs typeface="Calibri"/>
              </a:rPr>
              <a:t> </a:t>
            </a:r>
            <a:r>
              <a:rPr lang="en-US" sz="2050" dirty="0" smtClean="0">
                <a:cs typeface="Calibri"/>
              </a:rPr>
              <a:t>critical diagnoses </a:t>
            </a:r>
            <a:r>
              <a:rPr lang="en-US" sz="2050" dirty="0">
                <a:cs typeface="Calibri"/>
              </a:rPr>
              <a:t>had been missed for several months despite the best efforts of the GP. He was admitted as a medical emergency, with surgery the same day to release pressure inside his skull caused by infection build up and it emerged there was very little time to achieve a turnaround of his condition, just 48  hours before lethal damage occurred so it was a worrying time for all concerned, especially as no visitors were permitted. He is married and his husband called for an update. His right to information as a married partner was questioned because he was a  man, he was subjected to aggressive questioning and information was withheld. He was distraught. Because the infection had left the patient </a:t>
            </a:r>
            <a:r>
              <a:rPr lang="en-US" sz="2050" dirty="0" smtClean="0">
                <a:cs typeface="Calibri"/>
              </a:rPr>
              <a:t>profoundly deaf </a:t>
            </a:r>
            <a:r>
              <a:rPr lang="en-US" sz="2050" dirty="0">
                <a:cs typeface="Calibri"/>
              </a:rPr>
              <a:t>it was doubly distressing because due to the mask mandate, he knew the patient would be struggling with communication. Therefore by  not communicating with the husband patient  care was directly impacted. </a:t>
            </a:r>
          </a:p>
          <a:p>
            <a:endParaRPr lang="en-US" sz="2200" dirty="0">
              <a:cs typeface="Calibri"/>
            </a:endParaRPr>
          </a:p>
          <a:p>
            <a:pPr marL="0" indent="0">
              <a:buNone/>
            </a:pPr>
            <a:endParaRPr lang="en-US" sz="2400" dirty="0">
              <a:cs typeface="Calibri"/>
            </a:endParaRPr>
          </a:p>
        </p:txBody>
      </p:sp>
    </p:spTree>
    <p:extLst>
      <p:ext uri="{BB962C8B-B14F-4D97-AF65-F5344CB8AC3E}">
        <p14:creationId xmlns:p14="http://schemas.microsoft.com/office/powerpoint/2010/main" val="4284356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D320F-F31A-20F0-91F1-582A8C68B203}"/>
              </a:ext>
            </a:extLst>
          </p:cNvPr>
          <p:cNvSpPr>
            <a:spLocks noGrp="1"/>
          </p:cNvSpPr>
          <p:nvPr>
            <p:ph type="title"/>
          </p:nvPr>
        </p:nvSpPr>
        <p:spPr/>
        <p:txBody>
          <a:bodyPr/>
          <a:lstStyle/>
          <a:p>
            <a:r>
              <a:rPr lang="en-US" dirty="0"/>
              <a:t>A Lived Experienced Example</a:t>
            </a:r>
            <a:endParaRPr lang="en-US" dirty="0">
              <a:cs typeface="Calibri"/>
            </a:endParaRPr>
          </a:p>
        </p:txBody>
      </p:sp>
      <p:sp>
        <p:nvSpPr>
          <p:cNvPr id="3" name="Content Placeholder 2">
            <a:extLst>
              <a:ext uri="{FF2B5EF4-FFF2-40B4-BE49-F238E27FC236}">
                <a16:creationId xmlns:a16="http://schemas.microsoft.com/office/drawing/2014/main" id="{C4B1A570-26CE-4A1E-6B2A-A7D0D03DAA09}"/>
              </a:ext>
            </a:extLst>
          </p:cNvPr>
          <p:cNvSpPr>
            <a:spLocks noGrp="1"/>
          </p:cNvSpPr>
          <p:nvPr>
            <p:ph idx="1"/>
          </p:nvPr>
        </p:nvSpPr>
        <p:spPr>
          <a:xfrm>
            <a:off x="838200" y="1942553"/>
            <a:ext cx="10515600" cy="4351338"/>
          </a:xfrm>
        </p:spPr>
        <p:txBody>
          <a:bodyPr vert="horz" lIns="91440" tIns="45720" rIns="91440" bIns="45720" rtlCol="0" anchor="t">
            <a:normAutofit/>
          </a:bodyPr>
          <a:lstStyle/>
          <a:p>
            <a:r>
              <a:rPr lang="en-US" sz="2100" dirty="0">
                <a:cs typeface="Calibri"/>
              </a:rPr>
              <a:t>The patient was at risk of developing sepsis, bacterial meningitis, encephalitis and the destruction of the cranial nerve. The husband needed updates obviously. By this point the patient was very sick and not always able to send text-based messages and not always aware of what was happening because of communication challenges. When calling a second time the husband was misgendered, experiencing the twin indignity of being mistaken for a woman, as well as being subjected to misogyny and then shut down as not being a genuine next of kin again. When he protested the nurse became defensive which the caller understandably responded to negatively. The relationship between the husband and the hospital never recovered. It destroyed trust completely. It also affected care because the patient reported feeling unable to raise issues with the nursing team. He later said that he was wary when the nurse in question was on duty and became anxious in case his husband was badly treated again if he called. </a:t>
            </a:r>
          </a:p>
          <a:p>
            <a:endParaRPr lang="en-US" sz="2200" dirty="0">
              <a:cs typeface="Calibri"/>
            </a:endParaRPr>
          </a:p>
          <a:p>
            <a:pPr marL="0" indent="0">
              <a:buNone/>
            </a:pPr>
            <a:endParaRPr lang="en-US" sz="2400" dirty="0">
              <a:cs typeface="Calibri"/>
            </a:endParaRPr>
          </a:p>
        </p:txBody>
      </p:sp>
    </p:spTree>
    <p:extLst>
      <p:ext uri="{BB962C8B-B14F-4D97-AF65-F5344CB8AC3E}">
        <p14:creationId xmlns:p14="http://schemas.microsoft.com/office/powerpoint/2010/main" val="1449227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D320F-F31A-20F0-91F1-582A8C68B203}"/>
              </a:ext>
            </a:extLst>
          </p:cNvPr>
          <p:cNvSpPr>
            <a:spLocks noGrp="1"/>
          </p:cNvSpPr>
          <p:nvPr>
            <p:ph type="title"/>
          </p:nvPr>
        </p:nvSpPr>
        <p:spPr/>
        <p:txBody>
          <a:bodyPr/>
          <a:lstStyle/>
          <a:p>
            <a:r>
              <a:rPr lang="en-US" dirty="0"/>
              <a:t>A Lived Experienced Example</a:t>
            </a:r>
            <a:endParaRPr lang="en-US" dirty="0">
              <a:cs typeface="Calibri"/>
            </a:endParaRPr>
          </a:p>
        </p:txBody>
      </p:sp>
      <p:sp>
        <p:nvSpPr>
          <p:cNvPr id="3" name="Content Placeholder 2">
            <a:extLst>
              <a:ext uri="{FF2B5EF4-FFF2-40B4-BE49-F238E27FC236}">
                <a16:creationId xmlns:a16="http://schemas.microsoft.com/office/drawing/2014/main" id="{C4B1A570-26CE-4A1E-6B2A-A7D0D03DAA09}"/>
              </a:ext>
            </a:extLst>
          </p:cNvPr>
          <p:cNvSpPr>
            <a:spLocks noGrp="1"/>
          </p:cNvSpPr>
          <p:nvPr>
            <p:ph idx="1"/>
          </p:nvPr>
        </p:nvSpPr>
        <p:spPr>
          <a:xfrm>
            <a:off x="838200" y="1942553"/>
            <a:ext cx="10515600" cy="4351338"/>
          </a:xfrm>
        </p:spPr>
        <p:txBody>
          <a:bodyPr vert="horz" lIns="91440" tIns="45720" rIns="91440" bIns="45720" rtlCol="0" anchor="t">
            <a:normAutofit/>
          </a:bodyPr>
          <a:lstStyle/>
          <a:p>
            <a:pPr marL="0" indent="0">
              <a:buNone/>
            </a:pPr>
            <a:r>
              <a:rPr lang="en-US" sz="2200" dirty="0" smtClean="0">
                <a:cs typeface="Calibri"/>
              </a:rPr>
              <a:t>By contrast, at </a:t>
            </a:r>
            <a:r>
              <a:rPr lang="en-US" sz="2200" dirty="0">
                <a:cs typeface="Calibri"/>
              </a:rPr>
              <a:t>his GP surgery this happens:</a:t>
            </a:r>
            <a:endParaRPr lang="en-US" dirty="0"/>
          </a:p>
          <a:p>
            <a:r>
              <a:rPr lang="en-US" sz="2200" dirty="0">
                <a:cs typeface="Calibri"/>
              </a:rPr>
              <a:t>Receptionists </a:t>
            </a:r>
            <a:r>
              <a:rPr lang="en-US" sz="2200" dirty="0" smtClean="0">
                <a:cs typeface="Calibri"/>
              </a:rPr>
              <a:t>ask</a:t>
            </a:r>
            <a:r>
              <a:rPr lang="en-US" sz="2200" dirty="0">
                <a:cs typeface="Calibri"/>
              </a:rPr>
              <a:t> how his husband is if he needs to go in for any reason. </a:t>
            </a:r>
            <a:endParaRPr lang="en-US" dirty="0">
              <a:cs typeface="Calibri"/>
            </a:endParaRPr>
          </a:p>
          <a:p>
            <a:r>
              <a:rPr lang="en-US" sz="2200" dirty="0">
                <a:cs typeface="Calibri"/>
              </a:rPr>
              <a:t>The GP team have </a:t>
            </a:r>
            <a:r>
              <a:rPr lang="en-US" sz="2200" dirty="0" smtClean="0">
                <a:cs typeface="Calibri"/>
              </a:rPr>
              <a:t>often seen </a:t>
            </a:r>
            <a:r>
              <a:rPr lang="en-US" sz="2200" dirty="0">
                <a:cs typeface="Calibri"/>
              </a:rPr>
              <a:t>them together to discuss health issues if there has been a view that they can support each other with their health goals. </a:t>
            </a:r>
            <a:endParaRPr lang="en-US" sz="2200" dirty="0">
              <a:ea typeface="Calibri"/>
              <a:cs typeface="Calibri"/>
            </a:endParaRPr>
          </a:p>
          <a:p>
            <a:r>
              <a:rPr lang="en-US" sz="2200" dirty="0">
                <a:cs typeface="Calibri"/>
              </a:rPr>
              <a:t>They've participated in a health research </a:t>
            </a:r>
            <a:r>
              <a:rPr lang="en-US" sz="2200" dirty="0" err="1">
                <a:cs typeface="Calibri"/>
              </a:rPr>
              <a:t>programme</a:t>
            </a:r>
            <a:r>
              <a:rPr lang="en-US" sz="2200" dirty="0">
                <a:cs typeface="Calibri"/>
              </a:rPr>
              <a:t> aimed at gay men which supports </a:t>
            </a:r>
            <a:r>
              <a:rPr lang="en-US" sz="2200" dirty="0" smtClean="0">
                <a:cs typeface="Calibri"/>
              </a:rPr>
              <a:t>others </a:t>
            </a:r>
            <a:r>
              <a:rPr lang="en-US" sz="2200" dirty="0">
                <a:cs typeface="Calibri"/>
              </a:rPr>
              <a:t>to live </a:t>
            </a:r>
            <a:r>
              <a:rPr lang="en-US" sz="2200" dirty="0" smtClean="0">
                <a:cs typeface="Calibri"/>
              </a:rPr>
              <a:t>well and safely, which benefits the </a:t>
            </a:r>
            <a:r>
              <a:rPr lang="en-US" sz="2200" smtClean="0">
                <a:cs typeface="Calibri"/>
              </a:rPr>
              <a:t>wider community.</a:t>
            </a:r>
            <a:endParaRPr lang="en-US" sz="2200" dirty="0">
              <a:cs typeface="Calibri"/>
            </a:endParaRPr>
          </a:p>
          <a:p>
            <a:r>
              <a:rPr lang="en-US" sz="2200" dirty="0">
                <a:cs typeface="Calibri"/>
              </a:rPr>
              <a:t>Often the GP will check with either partner how the other person is doing as they're both older people now with all the minor ailments that go with being in your 50's and 60's, and in doing so the practice acknowledge the relationship.</a:t>
            </a:r>
            <a:endParaRPr lang="en-US" sz="2200" dirty="0">
              <a:ea typeface="Calibri"/>
              <a:cs typeface="Calibri"/>
            </a:endParaRPr>
          </a:p>
          <a:p>
            <a:r>
              <a:rPr lang="en-US" sz="2200" dirty="0">
                <a:cs typeface="Calibri"/>
              </a:rPr>
              <a:t>In other words, </a:t>
            </a:r>
            <a:r>
              <a:rPr lang="en-US" sz="2200" u="sng" dirty="0">
                <a:cs typeface="Calibri"/>
              </a:rPr>
              <a:t>they're seen and they're accepted.</a:t>
            </a:r>
            <a:endParaRPr lang="en-US" sz="2200" u="sng" dirty="0">
              <a:ea typeface="Calibri"/>
              <a:cs typeface="Calibri"/>
            </a:endParaRPr>
          </a:p>
          <a:p>
            <a:endParaRPr lang="en-US" dirty="0">
              <a:cs typeface="Calibri"/>
            </a:endParaRPr>
          </a:p>
          <a:p>
            <a:endParaRPr lang="en-US" sz="2200" dirty="0">
              <a:cs typeface="Calibri"/>
            </a:endParaRPr>
          </a:p>
          <a:p>
            <a:endParaRPr lang="en-US" sz="2200" dirty="0">
              <a:cs typeface="Calibri"/>
            </a:endParaRPr>
          </a:p>
          <a:p>
            <a:pPr marL="0" indent="0">
              <a:buNone/>
            </a:pPr>
            <a:endParaRPr lang="en-US" sz="2400" dirty="0">
              <a:cs typeface="Calibri"/>
            </a:endParaRPr>
          </a:p>
        </p:txBody>
      </p:sp>
    </p:spTree>
    <p:extLst>
      <p:ext uri="{BB962C8B-B14F-4D97-AF65-F5344CB8AC3E}">
        <p14:creationId xmlns:p14="http://schemas.microsoft.com/office/powerpoint/2010/main" val="3639143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D320F-F31A-20F0-91F1-582A8C68B203}"/>
              </a:ext>
            </a:extLst>
          </p:cNvPr>
          <p:cNvSpPr>
            <a:spLocks noGrp="1"/>
          </p:cNvSpPr>
          <p:nvPr>
            <p:ph type="title"/>
          </p:nvPr>
        </p:nvSpPr>
        <p:spPr/>
        <p:txBody>
          <a:bodyPr/>
          <a:lstStyle/>
          <a:p>
            <a:r>
              <a:rPr lang="en-US"/>
              <a:t>LGBT Access In East London</a:t>
            </a:r>
            <a:endParaRPr lang="en-US" dirty="0">
              <a:cs typeface="Calibri"/>
            </a:endParaRPr>
          </a:p>
        </p:txBody>
      </p:sp>
      <p:sp>
        <p:nvSpPr>
          <p:cNvPr id="3" name="Content Placeholder 2">
            <a:extLst>
              <a:ext uri="{FF2B5EF4-FFF2-40B4-BE49-F238E27FC236}">
                <a16:creationId xmlns:a16="http://schemas.microsoft.com/office/drawing/2014/main" id="{C4B1A570-26CE-4A1E-6B2A-A7D0D03DAA09}"/>
              </a:ext>
            </a:extLst>
          </p:cNvPr>
          <p:cNvSpPr>
            <a:spLocks noGrp="1"/>
          </p:cNvSpPr>
          <p:nvPr>
            <p:ph idx="1"/>
          </p:nvPr>
        </p:nvSpPr>
        <p:spPr>
          <a:xfrm>
            <a:off x="838200" y="1942553"/>
            <a:ext cx="10515600" cy="4351338"/>
          </a:xfrm>
        </p:spPr>
        <p:txBody>
          <a:bodyPr vert="horz" lIns="91440" tIns="45720" rIns="91440" bIns="45720" rtlCol="0" anchor="t">
            <a:normAutofit/>
          </a:bodyPr>
          <a:lstStyle/>
          <a:p>
            <a:endParaRPr lang="en-US" sz="2200" dirty="0">
              <a:cs typeface="Calibri"/>
            </a:endParaRPr>
          </a:p>
          <a:p>
            <a:r>
              <a:rPr lang="en-US" sz="2200" dirty="0">
                <a:ea typeface="+mn-lt"/>
                <a:cs typeface="+mn-lt"/>
                <a:hlinkClick r:id="rId2"/>
              </a:rPr>
              <a:t>elop : : holistic lesbian and gay centre</a:t>
            </a:r>
            <a:endParaRPr lang="en-US" dirty="0">
              <a:cs typeface="Calibri"/>
            </a:endParaRPr>
          </a:p>
          <a:p>
            <a:r>
              <a:rPr lang="en-US" sz="2200" dirty="0">
                <a:ea typeface="+mn-lt"/>
                <a:cs typeface="+mn-lt"/>
                <a:hlinkClick r:id="rId3"/>
              </a:rPr>
              <a:t>Newham LGBTQ+ Youth Project (consortium.lgbt)</a:t>
            </a:r>
            <a:endParaRPr lang="en-US" sz="2200">
              <a:cs typeface="Calibri"/>
            </a:endParaRPr>
          </a:p>
          <a:p>
            <a:r>
              <a:rPr lang="en-US" sz="2200" dirty="0">
                <a:ea typeface="+mn-lt"/>
                <a:cs typeface="+mn-lt"/>
                <a:hlinkClick r:id="rId4"/>
              </a:rPr>
              <a:t>https://www.newham-lgbt-seniors.org.uk</a:t>
            </a:r>
          </a:p>
          <a:p>
            <a:r>
              <a:rPr lang="en-US" sz="2200">
                <a:cs typeface="Calibri"/>
              </a:rPr>
              <a:t>And the oldest health related LGBT charity in London: </a:t>
            </a:r>
            <a:r>
              <a:rPr lang="en-US" sz="2200" dirty="0">
                <a:ea typeface="+mn-lt"/>
                <a:cs typeface="+mn-lt"/>
                <a:hlinkClick r:id="rId5"/>
              </a:rPr>
              <a:t>Home Page - London Friend</a:t>
            </a:r>
            <a:endParaRPr lang="en-US" sz="2200" u="sng" dirty="0">
              <a:cs typeface="Calibri"/>
            </a:endParaRPr>
          </a:p>
          <a:p>
            <a:endParaRPr lang="en-US" dirty="0">
              <a:cs typeface="Calibri"/>
            </a:endParaRPr>
          </a:p>
          <a:p>
            <a:endParaRPr lang="en-US" sz="2200" dirty="0">
              <a:cs typeface="Calibri"/>
            </a:endParaRPr>
          </a:p>
          <a:p>
            <a:endParaRPr lang="en-US" sz="2200" dirty="0">
              <a:cs typeface="Calibri"/>
            </a:endParaRPr>
          </a:p>
          <a:p>
            <a:pPr marL="0" indent="0">
              <a:buNone/>
            </a:pPr>
            <a:endParaRPr lang="en-US" sz="2400" dirty="0">
              <a:cs typeface="Calibri"/>
            </a:endParaRPr>
          </a:p>
        </p:txBody>
      </p:sp>
    </p:spTree>
    <p:extLst>
      <p:ext uri="{BB962C8B-B14F-4D97-AF65-F5344CB8AC3E}">
        <p14:creationId xmlns:p14="http://schemas.microsoft.com/office/powerpoint/2010/main" val="1080216626"/>
      </p:ext>
    </p:extLst>
  </p:cSld>
  <p:clrMapOvr>
    <a:masterClrMapping/>
  </p:clrMapOvr>
</p:sld>
</file>

<file path=ppt/theme/theme1.xml><?xml version="1.0" encoding="utf-8"?>
<a:theme xmlns:a="http://schemas.openxmlformats.org/drawingml/2006/main" name="OVERALL MASTER FINAL">
  <a:themeElements>
    <a:clrScheme name="NHC Rebrand Colours">
      <a:dk1>
        <a:srgbClr val="FFFFFF"/>
      </a:dk1>
      <a:lt1>
        <a:srgbClr val="FFFFFF"/>
      </a:lt1>
      <a:dk2>
        <a:srgbClr val="2C31C4"/>
      </a:dk2>
      <a:lt2>
        <a:srgbClr val="1CACEB"/>
      </a:lt2>
      <a:accent1>
        <a:srgbClr val="36CB3E"/>
      </a:accent1>
      <a:accent2>
        <a:srgbClr val="E01E9A"/>
      </a:accent2>
      <a:accent3>
        <a:srgbClr val="2C31C4"/>
      </a:accent3>
      <a:accent4>
        <a:srgbClr val="1CACEB"/>
      </a:accent4>
      <a:accent5>
        <a:srgbClr val="002060"/>
      </a:accent5>
      <a:accent6>
        <a:srgbClr val="1CACEB"/>
      </a:accent6>
      <a:hlink>
        <a:srgbClr val="1CACEB"/>
      </a:hlink>
      <a:folHlink>
        <a:srgbClr val="2C31C4"/>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VERALL MASTER FINAL" id="{B33373D4-81F0-48E4-89CD-EDFD225C3EAA}" vid="{BE1C7CEC-CEE2-4B9D-A3A3-671E8949BD9F}"/>
    </a:ext>
  </a:extLst>
</a:theme>
</file>

<file path=ppt/theme/theme2.xml><?xml version="1.0" encoding="utf-8"?>
<a:theme xmlns:a="http://schemas.openxmlformats.org/drawingml/2006/main" name="Member practices blue Master">
  <a:themeElements>
    <a:clrScheme name="NHC Rebrand Colours">
      <a:dk1>
        <a:srgbClr val="FFFFFF"/>
      </a:dk1>
      <a:lt1>
        <a:srgbClr val="FFFFFF"/>
      </a:lt1>
      <a:dk2>
        <a:srgbClr val="2C31C4"/>
      </a:dk2>
      <a:lt2>
        <a:srgbClr val="1CACEB"/>
      </a:lt2>
      <a:accent1>
        <a:srgbClr val="36CB3E"/>
      </a:accent1>
      <a:accent2>
        <a:srgbClr val="E01E9A"/>
      </a:accent2>
      <a:accent3>
        <a:srgbClr val="2C31C4"/>
      </a:accent3>
      <a:accent4>
        <a:srgbClr val="1CACEB"/>
      </a:accent4>
      <a:accent5>
        <a:srgbClr val="002060"/>
      </a:accent5>
      <a:accent6>
        <a:srgbClr val="1CACEB"/>
      </a:accent6>
      <a:hlink>
        <a:srgbClr val="1CACEB"/>
      </a:hlink>
      <a:folHlink>
        <a:srgbClr val="2C31C4"/>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mber practices blue" id="{0450FAA9-8C1A-4B63-A0A0-D2DE7E3F9DA2}" vid="{1146ABC7-E6C0-431E-9654-2D065AC2193C}"/>
    </a:ext>
  </a:extLst>
</a:theme>
</file>

<file path=ppt/theme/theme3.xml><?xml version="1.0" encoding="utf-8"?>
<a:theme xmlns:a="http://schemas.openxmlformats.org/drawingml/2006/main" name="Partner pink FINAL">
  <a:themeElements>
    <a:clrScheme name="NHC Rebrand Colours">
      <a:dk1>
        <a:srgbClr val="FFFFFF"/>
      </a:dk1>
      <a:lt1>
        <a:srgbClr val="FFFFFF"/>
      </a:lt1>
      <a:dk2>
        <a:srgbClr val="2C31C4"/>
      </a:dk2>
      <a:lt2>
        <a:srgbClr val="1CACEB"/>
      </a:lt2>
      <a:accent1>
        <a:srgbClr val="36CB3E"/>
      </a:accent1>
      <a:accent2>
        <a:srgbClr val="E01E9A"/>
      </a:accent2>
      <a:accent3>
        <a:srgbClr val="2C31C4"/>
      </a:accent3>
      <a:accent4>
        <a:srgbClr val="1CACEB"/>
      </a:accent4>
      <a:accent5>
        <a:srgbClr val="002060"/>
      </a:accent5>
      <a:accent6>
        <a:srgbClr val="1CACEB"/>
      </a:accent6>
      <a:hlink>
        <a:srgbClr val="1CACEB"/>
      </a:hlink>
      <a:folHlink>
        <a:srgbClr val="2C31C4"/>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rtner pink FINAL" id="{AFE46D5C-844B-471A-B8A8-394E94707FA3}" vid="{0EE2E606-F6CC-4036-A386-FEA28C472AF9}"/>
    </a:ext>
  </a:extLst>
</a:theme>
</file>

<file path=ppt/theme/theme4.xml><?xml version="1.0" encoding="utf-8"?>
<a:theme xmlns:a="http://schemas.openxmlformats.org/drawingml/2006/main" name="Patients green FINAL">
  <a:themeElements>
    <a:clrScheme name="NHC Rebrand Colours">
      <a:dk1>
        <a:srgbClr val="FFFFFF"/>
      </a:dk1>
      <a:lt1>
        <a:srgbClr val="FFFFFF"/>
      </a:lt1>
      <a:dk2>
        <a:srgbClr val="2C31C4"/>
      </a:dk2>
      <a:lt2>
        <a:srgbClr val="1CACEB"/>
      </a:lt2>
      <a:accent1>
        <a:srgbClr val="36CB3E"/>
      </a:accent1>
      <a:accent2>
        <a:srgbClr val="E01E9A"/>
      </a:accent2>
      <a:accent3>
        <a:srgbClr val="2C31C4"/>
      </a:accent3>
      <a:accent4>
        <a:srgbClr val="1CACEB"/>
      </a:accent4>
      <a:accent5>
        <a:srgbClr val="002060"/>
      </a:accent5>
      <a:accent6>
        <a:srgbClr val="1CACEB"/>
      </a:accent6>
      <a:hlink>
        <a:srgbClr val="1CACEB"/>
      </a:hlink>
      <a:folHlink>
        <a:srgbClr val="2C31C4"/>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tients green FINAL" id="{10CD42D9-913F-45B6-88D7-E0F2EDA2D6A1}" vid="{AD0D92F7-772C-479B-ADDD-4D8620C43A9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53A9F1D597B9748AD15AD131035648D" ma:contentTypeVersion="13" ma:contentTypeDescription="Create a new document." ma:contentTypeScope="" ma:versionID="0f6405d0d285aa1dbdb3c1c09fd0d992">
  <xsd:schema xmlns:xsd="http://www.w3.org/2001/XMLSchema" xmlns:xs="http://www.w3.org/2001/XMLSchema" xmlns:p="http://schemas.microsoft.com/office/2006/metadata/properties" xmlns:ns1="http://schemas.microsoft.com/sharepoint/v3" xmlns:ns2="105d6517-fea4-4aac-9510-17f10cfabe7a" xmlns:ns3="7ea5d705-8e2c-46f6-9464-c9b769a6305f" targetNamespace="http://schemas.microsoft.com/office/2006/metadata/properties" ma:root="true" ma:fieldsID="fd0415b25d6ae245da133c2dd0e4856c" ns1:_="" ns2:_="" ns3:_="">
    <xsd:import namespace="http://schemas.microsoft.com/sharepoint/v3"/>
    <xsd:import namespace="105d6517-fea4-4aac-9510-17f10cfabe7a"/>
    <xsd:import namespace="7ea5d705-8e2c-46f6-9464-c9b769a6305f"/>
    <xsd:element name="properties">
      <xsd:complexType>
        <xsd:sequence>
          <xsd:element name="documentManagement">
            <xsd:complexType>
              <xsd:all>
                <xsd:element ref="ns2:MediaServiceMetadata" minOccurs="0"/>
                <xsd:element ref="ns2:MediaServiceFastMetadata" minOccurs="0"/>
                <xsd:element ref="ns1:_ip_UnifiedCompliancePolicyProperties" minOccurs="0"/>
                <xsd:element ref="ns1:_ip_UnifiedCompliancePolicyUIAction" minOccurs="0"/>
                <xsd:element ref="ns3:SharedWithUsers" minOccurs="0"/>
                <xsd:element ref="ns3:SharedWithDetails" minOccurs="0"/>
                <xsd:element ref="ns2:lcf76f155ced4ddcb4097134ff3c332f" minOccurs="0"/>
                <xsd:element ref="ns2:MediaServiceDateTaken"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hidden="true" ma:internalName="_ip_UnifiedCompliancePolicyProperties">
      <xsd:simpleType>
        <xsd:restriction base="dms:Note"/>
      </xsd:simpleType>
    </xsd:element>
    <xsd:element name="_ip_UnifiedCompliancePolicyUIAction" ma:index="1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05d6517-fea4-4aac-9510-17f10cfabe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ea5d705-8e2c-46f6-9464-c9b769a6305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105d6517-fea4-4aac-9510-17f10cfabe7a">
      <Terms xmlns="http://schemas.microsoft.com/office/infopath/2007/PartnerControls"/>
    </lcf76f155ced4ddcb4097134ff3c332f>
    <SharedWithUsers xmlns="7ea5d705-8e2c-46f6-9464-c9b769a6305f">
      <UserInfo>
        <DisplayName>SALL, Kamaljeet (NHS NORTH EAST LONDON ICB - A3A8R)</DisplayName>
        <AccountId>53</AccountId>
        <AccountType/>
      </UserInfo>
      <UserInfo>
        <DisplayName>ASHWORTH, Rachel (NHS NORTH EAST LONDON ICB - A3A8R)</DisplayName>
        <AccountId>33</AccountId>
        <AccountType/>
      </UserInfo>
      <UserInfo>
        <DisplayName>MCMAHON-DOCHERTY, Cliff (NHS NORTH EAST LONDON ICB - A3A8R)</DisplayName>
        <AccountId>24</AccountId>
        <AccountType/>
      </UserInfo>
    </SharedWithUsers>
  </documentManagement>
</p:properties>
</file>

<file path=customXml/itemProps1.xml><?xml version="1.0" encoding="utf-8"?>
<ds:datastoreItem xmlns:ds="http://schemas.openxmlformats.org/officeDocument/2006/customXml" ds:itemID="{FA06BCFD-D46E-4DEE-9C3C-2B7242699864}">
  <ds:schemaRefs>
    <ds:schemaRef ds:uri="105d6517-fea4-4aac-9510-17f10cfabe7a"/>
    <ds:schemaRef ds:uri="7ea5d705-8e2c-46f6-9464-c9b769a630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B04D3FB-7915-455A-A4AE-72404CE0D8AA}">
  <ds:schemaRefs>
    <ds:schemaRef ds:uri="http://schemas.microsoft.com/sharepoint/v3/contenttype/forms"/>
  </ds:schemaRefs>
</ds:datastoreItem>
</file>

<file path=customXml/itemProps3.xml><?xml version="1.0" encoding="utf-8"?>
<ds:datastoreItem xmlns:ds="http://schemas.openxmlformats.org/officeDocument/2006/customXml" ds:itemID="{4069CC8D-F65E-4152-842B-E82F92A85AAF}">
  <ds:schemaRefs>
    <ds:schemaRef ds:uri="http://purl.org/dc/dcmitype/"/>
    <ds:schemaRef ds:uri="http://www.w3.org/XML/1998/namespace"/>
    <ds:schemaRef ds:uri="http://schemas.openxmlformats.org/package/2006/metadata/core-properties"/>
    <ds:schemaRef ds:uri="http://purl.org/dc/elements/1.1/"/>
    <ds:schemaRef ds:uri="http://schemas.microsoft.com/office/infopath/2007/PartnerControls"/>
    <ds:schemaRef ds:uri="http://schemas.microsoft.com/office/2006/documentManagement/types"/>
    <ds:schemaRef ds:uri="7ea5d705-8e2c-46f6-9464-c9b769a6305f"/>
    <ds:schemaRef ds:uri="http://purl.org/dc/terms/"/>
    <ds:schemaRef ds:uri="105d6517-fea4-4aac-9510-17f10cfabe7a"/>
    <ds:schemaRef ds:uri="http://schemas.microsoft.com/sharepoint/v3"/>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OVERALL MASTER FINAL</Template>
  <TotalTime>8</TotalTime>
  <Words>1316</Words>
  <Application>Microsoft Office PowerPoint</Application>
  <PresentationFormat>Widescreen</PresentationFormat>
  <Paragraphs>70</Paragraphs>
  <Slides>11</Slides>
  <Notes>0</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11</vt:i4>
      </vt:variant>
    </vt:vector>
  </HeadingPairs>
  <TitlesOfParts>
    <vt:vector size="17" baseType="lpstr">
      <vt:lpstr>Arial</vt:lpstr>
      <vt:lpstr>Calibri</vt:lpstr>
      <vt:lpstr>OVERALL MASTER FINAL</vt:lpstr>
      <vt:lpstr>Member practices blue Master</vt:lpstr>
      <vt:lpstr>Partner pink FINAL</vt:lpstr>
      <vt:lpstr>Patients green FINAL</vt:lpstr>
      <vt:lpstr>Improving Access – LGBT+ Patients</vt:lpstr>
      <vt:lpstr>What Does LGBT+ Mean?</vt:lpstr>
      <vt:lpstr>What Does Gender Identity Mean?</vt:lpstr>
      <vt:lpstr>Common Healthcare Issues and Barriers</vt:lpstr>
      <vt:lpstr>Common Healthcare Issues and Barriers</vt:lpstr>
      <vt:lpstr>A Lived Experienced Example</vt:lpstr>
      <vt:lpstr>A Lived Experienced Example</vt:lpstr>
      <vt:lpstr>A Lived Experienced Example</vt:lpstr>
      <vt:lpstr>LGBT Access In East London</vt:lpstr>
      <vt:lpstr>How Can We Help In Primary Care?</vt:lpstr>
      <vt:lpstr>What Else Can We Do?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SMITH, Stephanie (NHS NORTH EAST LONDON ICB - A3A8R)</dc:creator>
  <cp:lastModifiedBy>Kamaljeet Sall</cp:lastModifiedBy>
  <cp:revision>875</cp:revision>
  <dcterms:created xsi:type="dcterms:W3CDTF">2023-02-08T17:33:12Z</dcterms:created>
  <dcterms:modified xsi:type="dcterms:W3CDTF">2023-06-22T16:28:02Z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0x010100553A9F1D597B9748AD15AD131035648D</vt:lpwstr>
  </property>
  <property fmtid="{D5CDD505-2E9C-101B-9397-08002B2CF9AE}" pid="3" name="MediaServiceImageTags">
    <vt:lpwstr/>
  </property>
</Properties>
</file>